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106" d="100"/>
          <a:sy n="106" d="100"/>
        </p:scale>
        <p:origin x="14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8C7681D-7ED9-D130-6EA8-78C26A97A3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4D4A5FA-B572-9984-F7F1-8841DA20750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12E037B1-5759-1038-1255-B4B6E8EE6C8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800842CE-07CE-7DD9-F1E2-95FD0F06E9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CF2CD1DC-0BDF-47C7-A53E-E7911C6B7C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9BA30685-6355-EA5B-D9D3-BC20C81E25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E8A7ECB1-E30B-EB0A-6842-F80BDA77CE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B027610-046B-D77D-320B-853AEFFE64F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AB3EFDCE-935A-4639-78B5-F9E3E2038E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924070E8-7FB9-D63F-A498-B1D8A8B8B3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4B800181-F7C0-F1D4-AE2E-A0CD3C0A3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061EF5EE-F0D9-4638-9C35-A506CDD38A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B2FD683-ADD1-C3D1-7BB2-5869B0DDF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08E948E-E735-49DE-9FA6-6332997626A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F9842CD-FE01-71E6-0249-3EC2F16FF5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07AD0C4-51CA-B29D-97BF-76369FFD7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C9B5F6-6D04-A4E0-4F31-AFE85F73A1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F4C30B-3E19-1723-97FD-573B8EEF93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18056C-F490-C7C1-838D-C67C45E31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C2096-9A48-423B-831D-967E14482B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79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594A66-7846-F90E-9946-91C102BF1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BDE39-C3C8-35C0-38FE-D0C9A7C0A8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B0BAFC-4860-73AB-C10E-2F620C9C15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A2847-A2EE-4C3B-8EB4-9BC8FA9139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27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A07D04-9793-466C-93A4-50AD0ACF22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1B30C2-76FA-A957-AC6E-01790D1BE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FC450D-51C1-4405-2FAE-A09436C7F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FDCE-1CD3-45DF-9AFC-B026471A9A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3168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AC6684-0E58-03A4-A5D2-C3E697AC2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ABA740-D252-6ADE-6A25-D64DB74C3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CFF3B6-D735-BCE8-6252-A9178ED92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25425-57E2-4D7A-88CE-A57DF75873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218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1DA94-D57E-9F45-EBD0-E83FDDB3B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CB190E-C439-A14A-8145-58401F614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333338-6A07-B7D3-6372-AC5B4A10C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3B7A8-2FA1-411B-ACAE-867E0D3EF6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4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A46A3-3140-8D96-41EA-A2383E8D2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3936DC-6695-5DB6-F220-E41C3D675B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4C0DED-9D27-1B4B-38F6-75A907754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BF219-5287-4733-8433-0FFC137827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804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659EB5-6C3F-83F9-5D98-28F9B48B1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1FC5B0-52D9-0AF1-158B-E6489DDDA7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AD18E4-C489-ABDD-3FE0-D86F05E27D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68033-3B6D-42B7-B022-41B6606B46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96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32F681-DEF6-E86F-EE0C-B9D568689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0210F59-F1C0-8C0F-7430-08B25B158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EDF55F-260B-EFF6-0723-FB7DA75E4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E3C0B-A6DB-48AF-A9BC-CAB7E0E002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85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A13701-AC4D-D2BB-AABB-1916DA9BC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C7F7F9-E675-F57B-F834-5143456B8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20F8DE-7165-68A0-28E1-D0458E567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5DFC-6C6E-481D-B888-62B55B6056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77A787-20B7-95E2-A0FD-CE04F9D47C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C88716-D123-4286-08BC-58FEB352B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4AD4FC-C3DE-BCC6-D137-E060FD22B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8F5AB-78D3-4B88-B7AA-902F432323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82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06F41C-C6C8-D907-E23F-37CF79898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A546C-EEEF-2B1C-1F0B-369490F7D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9CD528-CA26-213E-2C79-76D4BFC1E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01922-4FC7-4CBA-81F6-7240322C2E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603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E1FD6A-DC5A-029D-01BF-8B2A304AA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B42241-1B35-8C61-5D47-ACC3561F5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3F00C1-2530-4475-6EAF-9D9CD345D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158D-CA12-4C45-8D80-3403580281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450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6BC141-31D4-E600-CE86-A8A507E33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48FE4B-82A8-80A3-1891-6B5133A29A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AD34DC-6B5C-9BBC-FDCE-EB4E3F5F2E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259E28D-9CBC-0E22-0AFA-D0795A8298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A4A92AB-0C14-99AD-E733-30C08E1C5A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566624-80DC-4C58-9B2A-7BF0B59EBD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74677075-4C89-587E-171D-018D961B2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0138" y="3011488"/>
            <a:ext cx="8075612" cy="373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>
                <a:solidFill>
                  <a:srgbClr val="0D0D0D"/>
                </a:solidFill>
              </a:rPr>
              <a:t>CO I </a:t>
            </a:r>
            <a:r>
              <a:rPr lang="ja-JP" altLang="en-US" sz="2400" b="1">
                <a:solidFill>
                  <a:srgbClr val="0D0D0D"/>
                </a:solidFill>
              </a:rPr>
              <a:t>関係にある企業など</a:t>
            </a:r>
            <a:endParaRPr lang="en-US" altLang="ja-JP" sz="24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①報酬額：なし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②株式の利益：なし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③特許使用料：なし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④講演料：なし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⑤原稿料：なし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⑥研究費・助成金など：○○製薬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⑦奨学寄付金：○○製薬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⑧寄付講座所属：あり（○○製薬）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⑨旅費，贈答品などの報酬：なし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⑩関連企業・関連組織の被雇用者：○○製薬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F5617C0-D387-AF8F-29DA-D4D0AC8C8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9786938" cy="24161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>
                <a:solidFill>
                  <a:schemeClr val="bg1"/>
                </a:solidFill>
              </a:rPr>
              <a:t>第</a:t>
            </a:r>
            <a:r>
              <a:rPr lang="en-US" altLang="ja-JP" sz="4000" b="1">
                <a:solidFill>
                  <a:schemeClr val="bg1"/>
                </a:solidFill>
              </a:rPr>
              <a:t>30</a:t>
            </a:r>
            <a:r>
              <a:rPr lang="ja-JP" altLang="en-US" sz="4000" b="1">
                <a:solidFill>
                  <a:schemeClr val="bg1"/>
                </a:solidFill>
              </a:rPr>
              <a:t>回日本輸血・細胞治療学会</a:t>
            </a:r>
            <a:br>
              <a:rPr lang="en-US" altLang="ja-JP" sz="4000" b="1">
                <a:solidFill>
                  <a:schemeClr val="bg1"/>
                </a:solidFill>
              </a:rPr>
            </a:br>
            <a:r>
              <a:rPr lang="ja-JP" altLang="en-US" sz="4000" b="1">
                <a:solidFill>
                  <a:schemeClr val="bg1"/>
                </a:solidFill>
              </a:rPr>
              <a:t>秋季シンポジウム</a:t>
            </a:r>
            <a:br>
              <a:rPr lang="en-US" altLang="ja-JP" sz="3600" b="1">
                <a:solidFill>
                  <a:schemeClr val="bg1"/>
                </a:solidFill>
              </a:rPr>
            </a:br>
            <a:r>
              <a:rPr lang="ja-JP" altLang="en-US" sz="4000" b="1">
                <a:solidFill>
                  <a:schemeClr val="bg1"/>
                </a:solidFill>
              </a:rPr>
              <a:t>ＣＯ Ｉ 開示</a:t>
            </a:r>
            <a:br>
              <a:rPr lang="en-US" altLang="ja-JP" sz="3200" b="1">
                <a:solidFill>
                  <a:schemeClr val="bg1"/>
                </a:solidFill>
              </a:rPr>
            </a:br>
            <a:r>
              <a:rPr lang="ja-JP" altLang="en-US" sz="1200" b="1">
                <a:solidFill>
                  <a:schemeClr val="bg1"/>
                </a:solidFill>
              </a:rPr>
              <a:t>　</a:t>
            </a:r>
            <a:br>
              <a:rPr lang="en-US" altLang="ja-JP" sz="1800" b="1" i="1">
                <a:solidFill>
                  <a:srgbClr val="FFFF1F"/>
                </a:solidFill>
              </a:rPr>
            </a:br>
            <a:r>
              <a:rPr lang="ja-JP" altLang="en-US" sz="2000" b="1">
                <a:solidFill>
                  <a:srgbClr val="FFFF1F"/>
                </a:solidFill>
              </a:rPr>
              <a:t>筆頭発表者名：　○○　○○</a:t>
            </a:r>
            <a:endParaRPr lang="en-US" altLang="ja-JP" sz="2000" b="1">
              <a:solidFill>
                <a:srgbClr val="FFFF1F"/>
              </a:solidFill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1085D85-8D56-CDF2-A86A-D0F3E98EE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4652963"/>
            <a:ext cx="194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開示すべき内容が</a:t>
            </a:r>
            <a:endParaRPr lang="en-US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ある項目のみ記載</a:t>
            </a:r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1D3C4EF7-165D-BDFC-363E-D6AC72106FB2}"/>
              </a:ext>
            </a:extLst>
          </p:cNvPr>
          <p:cNvSpPr/>
          <p:nvPr/>
        </p:nvSpPr>
        <p:spPr>
          <a:xfrm>
            <a:off x="6296025" y="3573463"/>
            <a:ext cx="504825" cy="3095625"/>
          </a:xfrm>
          <a:prstGeom prst="rightBrace">
            <a:avLst>
              <a:gd name="adj1" fmla="val 11461"/>
              <a:gd name="adj2" fmla="val 494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8972</TotalTime>
  <Words>125</Words>
  <Application>Microsoft Office PowerPoint</Application>
  <PresentationFormat>35mm スライド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ＭＳ Ｐ明朝</vt:lpstr>
      <vt:lpstr>HGP創英角ｺﾞｼｯｸUB</vt:lpstr>
      <vt:lpstr>標準デザイン</vt:lpstr>
      <vt:lpstr>第30回日本輸血・細胞治療学会 秋季シンポジウム ＣＯ Ｉ 開示 　 筆頭発表者名：　○○　○○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580</cp:revision>
  <dcterms:created xsi:type="dcterms:W3CDTF">2004-02-17T09:34:40Z</dcterms:created>
  <dcterms:modified xsi:type="dcterms:W3CDTF">2023-08-01T06:29:58Z</dcterms:modified>
</cp:coreProperties>
</file>