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502" r:id="rId2"/>
  </p:sldIdLst>
  <p:sldSz cx="10287000" cy="6858000" type="35mm"/>
  <p:notesSz cx="6805613" cy="9939338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2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FFE5FF"/>
    <a:srgbClr val="FF3300"/>
    <a:srgbClr val="FF0000"/>
    <a:srgbClr val="FFFF00"/>
    <a:srgbClr val="CCFFFF"/>
    <a:srgbClr val="FFCCFF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6227" autoAdjust="0"/>
    <p:restoredTop sz="94701" autoAdjust="0"/>
  </p:normalViewPr>
  <p:slideViewPr>
    <p:cSldViewPr>
      <p:cViewPr varScale="1">
        <p:scale>
          <a:sx n="106" d="100"/>
          <a:sy n="106" d="100"/>
        </p:scale>
        <p:origin x="144" y="108"/>
      </p:cViewPr>
      <p:guideLst>
        <p:guide orient="horz" pos="2160"/>
        <p:guide pos="32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34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>
            <a:extLst>
              <a:ext uri="{FF2B5EF4-FFF2-40B4-BE49-F238E27FC236}">
                <a16:creationId xmlns:a16="http://schemas.microsoft.com/office/drawing/2014/main" id="{B42ED99C-B4FB-CD90-9960-BA5F3D1F15CD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226" tIns="46113" rIns="92226" bIns="46113" numCol="1" anchor="t" anchorCtr="0" compatLnSpc="1">
            <a:prstTxWarp prst="textNoShape">
              <a:avLst/>
            </a:prstTxWarp>
          </a:bodyPr>
          <a:lstStyle>
            <a:lvl1pPr defTabSz="922338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683" name="Rectangle 3">
            <a:extLst>
              <a:ext uri="{FF2B5EF4-FFF2-40B4-BE49-F238E27FC236}">
                <a16:creationId xmlns:a16="http://schemas.microsoft.com/office/drawing/2014/main" id="{361EA0B6-0E0E-BBC1-0C77-AD0D92FB4718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038" y="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226" tIns="46113" rIns="92226" bIns="46113" numCol="1" anchor="t" anchorCtr="0" compatLnSpc="1">
            <a:prstTxWarp prst="textNoShape">
              <a:avLst/>
            </a:prstTxWarp>
          </a:bodyPr>
          <a:lstStyle>
            <a:lvl1pPr algn="r" defTabSz="922338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684" name="Rectangle 4">
            <a:extLst>
              <a:ext uri="{FF2B5EF4-FFF2-40B4-BE49-F238E27FC236}">
                <a16:creationId xmlns:a16="http://schemas.microsoft.com/office/drawing/2014/main" id="{0A638AFB-0B5E-D633-0997-0D5A694BFED9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245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226" tIns="46113" rIns="92226" bIns="46113" numCol="1" anchor="b" anchorCtr="0" compatLnSpc="1">
            <a:prstTxWarp prst="textNoShape">
              <a:avLst/>
            </a:prstTxWarp>
          </a:bodyPr>
          <a:lstStyle>
            <a:lvl1pPr defTabSz="922338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685" name="Rectangle 5">
            <a:extLst>
              <a:ext uri="{FF2B5EF4-FFF2-40B4-BE49-F238E27FC236}">
                <a16:creationId xmlns:a16="http://schemas.microsoft.com/office/drawing/2014/main" id="{55D65C89-AC73-F66F-4D42-2506A341296F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038" y="944245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226" tIns="46113" rIns="92226" bIns="46113" numCol="1" anchor="b" anchorCtr="0" compatLnSpc="1">
            <a:prstTxWarp prst="textNoShape">
              <a:avLst/>
            </a:prstTxWarp>
          </a:bodyPr>
          <a:lstStyle>
            <a:lvl1pPr algn="r" defTabSz="922338" eaLnBrk="1" hangingPunct="1">
              <a:defRPr sz="1200"/>
            </a:lvl1pPr>
          </a:lstStyle>
          <a:p>
            <a:pPr>
              <a:defRPr/>
            </a:pPr>
            <a:fld id="{CA2292DB-02EC-46D5-BEED-00192F44838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210" name="Rectangle 2">
            <a:extLst>
              <a:ext uri="{FF2B5EF4-FFF2-40B4-BE49-F238E27FC236}">
                <a16:creationId xmlns:a16="http://schemas.microsoft.com/office/drawing/2014/main" id="{1BC4E385-5A62-EF7F-F8B9-B0CAC6DCAEB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226" tIns="46113" rIns="92226" bIns="46113" numCol="1" anchor="t" anchorCtr="0" compatLnSpc="1">
            <a:prstTxWarp prst="textNoShape">
              <a:avLst/>
            </a:prstTxWarp>
          </a:bodyPr>
          <a:lstStyle>
            <a:lvl1pPr defTabSz="922338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50211" name="Rectangle 3">
            <a:extLst>
              <a:ext uri="{FF2B5EF4-FFF2-40B4-BE49-F238E27FC236}">
                <a16:creationId xmlns:a16="http://schemas.microsoft.com/office/drawing/2014/main" id="{EE35AD7D-B6A3-2471-7007-D98C9F904F28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54450" y="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226" tIns="46113" rIns="92226" bIns="46113" numCol="1" anchor="t" anchorCtr="0" compatLnSpc="1">
            <a:prstTxWarp prst="textNoShape">
              <a:avLst/>
            </a:prstTxWarp>
          </a:bodyPr>
          <a:lstStyle>
            <a:lvl1pPr algn="r" defTabSz="922338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68F6B832-501A-4857-CB66-3D9895180B5C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604838" y="744538"/>
            <a:ext cx="5594350" cy="37290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0213" name="Rectangle 5">
            <a:extLst>
              <a:ext uri="{FF2B5EF4-FFF2-40B4-BE49-F238E27FC236}">
                <a16:creationId xmlns:a16="http://schemas.microsoft.com/office/drawing/2014/main" id="{A8C95AB1-DB6A-4439-7F6E-707241CEE1F3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21225"/>
            <a:ext cx="5446713" cy="447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226" tIns="46113" rIns="92226" bIns="461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350214" name="Rectangle 6">
            <a:extLst>
              <a:ext uri="{FF2B5EF4-FFF2-40B4-BE49-F238E27FC236}">
                <a16:creationId xmlns:a16="http://schemas.microsoft.com/office/drawing/2014/main" id="{61583F3C-7860-9C46-C29A-A3CADBE58208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0863"/>
            <a:ext cx="2949575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226" tIns="46113" rIns="92226" bIns="46113" numCol="1" anchor="b" anchorCtr="0" compatLnSpc="1">
            <a:prstTxWarp prst="textNoShape">
              <a:avLst/>
            </a:prstTxWarp>
          </a:bodyPr>
          <a:lstStyle>
            <a:lvl1pPr defTabSz="922338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50215" name="Rectangle 7">
            <a:extLst>
              <a:ext uri="{FF2B5EF4-FFF2-40B4-BE49-F238E27FC236}">
                <a16:creationId xmlns:a16="http://schemas.microsoft.com/office/drawing/2014/main" id="{0F7C9C41-F313-E2F9-C936-AC17649D586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4450" y="9440863"/>
            <a:ext cx="2949575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226" tIns="46113" rIns="92226" bIns="46113" numCol="1" anchor="b" anchorCtr="0" compatLnSpc="1">
            <a:prstTxWarp prst="textNoShape">
              <a:avLst/>
            </a:prstTxWarp>
          </a:bodyPr>
          <a:lstStyle>
            <a:lvl1pPr algn="r" defTabSz="922338" eaLnBrk="1" hangingPunct="1">
              <a:defRPr sz="1200"/>
            </a:lvl1pPr>
          </a:lstStyle>
          <a:p>
            <a:pPr>
              <a:defRPr/>
            </a:pPr>
            <a:fld id="{A38477D2-D709-418A-9449-E7DD9260ACD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B65EF8B1-B088-0008-603D-E668B204352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1pPr>
            <a:lvl2pPr marL="742950" indent="-285750" defTabSz="92233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2pPr>
            <a:lvl3pPr marL="1143000" indent="-228600" defTabSz="92233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3pPr>
            <a:lvl4pPr marL="1600200" indent="-228600" defTabSz="92233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4pPr>
            <a:lvl5pPr marL="2057400" indent="-228600" defTabSz="92233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5pPr>
            <a:lvl6pPr marL="25146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6pPr>
            <a:lvl7pPr marL="29718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7pPr>
            <a:lvl8pPr marL="34290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8pPr>
            <a:lvl9pPr marL="38862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419FEF0B-8CD7-4871-AA05-32C1E17E69D7}" type="slidenum">
              <a:rPr lang="en-US" altLang="ja-JP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1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650F1CDD-67AF-FF27-C527-679455142B2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D32E80EF-C209-DB79-F097-2506C3650FF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ja-JP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71525" y="2130425"/>
            <a:ext cx="874395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43050" y="3886200"/>
            <a:ext cx="72009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C0D0022-2A99-CA8F-F826-6724DFE2543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3D20692-33BE-0A97-3855-A242AED58F1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E068EF7-B675-49C6-2671-D2DC7AD681E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40C1D9-C330-4C68-92B1-50D70C4442D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473174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A63BA46-7DAC-4B96-5787-7EE0B863BC1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98A4AF3-50A2-818C-C4F6-B32F828F561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DCB20EC-F49A-FEAA-982D-F6F34F5D8CB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6D31CD-C3A2-445D-A175-113DFFBE458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542717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458075" y="274638"/>
            <a:ext cx="2314575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514350" y="274638"/>
            <a:ext cx="6791325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FF6013F-5042-8A3D-5FEE-0C609F6E416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185723B-C110-F043-1C11-3ACB71C974A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3362E19-602A-4D6A-F051-79B22CA968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C615C4-617B-46F1-A6F0-B3673B24CC5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490226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タイトルと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14350" y="274638"/>
            <a:ext cx="9258300" cy="1143000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表プレースホルダ 2"/>
          <p:cNvSpPr>
            <a:spLocks noGrp="1"/>
          </p:cNvSpPr>
          <p:nvPr>
            <p:ph type="tbl" idx="1"/>
          </p:nvPr>
        </p:nvSpPr>
        <p:spPr>
          <a:xfrm>
            <a:off x="514350" y="1600200"/>
            <a:ext cx="9258300" cy="4525963"/>
          </a:xfrm>
        </p:spPr>
        <p:txBody>
          <a:bodyPr/>
          <a:lstStyle/>
          <a:p>
            <a:pPr lvl="0"/>
            <a:endParaRPr lang="ja-JP" altLang="en-US" noProof="0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C245A6D-36B4-B36E-E987-CB4215F1401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539B52C-8728-107E-079B-5083026A072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F8ACFDD-B43E-F2F3-0117-681C01DB3E5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B97E6E-E532-499E-9FC2-9161DFD764A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651796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E0DE5AC-9236-5444-32D9-2B2CAC1D606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3B66C59-2613-F249-BCE6-6B941955101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0EFF0A2-23CA-E2AC-10FB-186AA4A48E3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8C2292-285C-449B-B1ED-EBF73043432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756535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12800" y="4406900"/>
            <a:ext cx="874395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812800" y="2906713"/>
            <a:ext cx="874395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818434E-11A5-9C88-363A-B7E419F3E78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5A79F95-2D53-5FBB-C504-A99D8FBBCF9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EC930AB-1729-9F3E-65D6-CC93A436709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61AB60-89E7-4975-829A-208D4907A30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255642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514350" y="1600200"/>
            <a:ext cx="45529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219700" y="1600200"/>
            <a:ext cx="45529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BF99DDE-A87D-2F45-E98D-2D002256C13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5E3D25A-8C22-3D1D-8005-EBDBA42F49A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33DCF73-7F0A-87F1-2434-D466DAA043B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6D5B47-872E-46D6-81A7-68DFD6C19D8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526114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14350" y="1535113"/>
            <a:ext cx="454501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14350" y="2174875"/>
            <a:ext cx="454501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226050" y="1535113"/>
            <a:ext cx="45466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226050" y="2174875"/>
            <a:ext cx="4546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4C15838F-F2ED-F021-6D9C-5F3BAF2C61A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9D04B8E2-3E27-2A53-C84E-5CE59042761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332AFAF7-4919-0669-DFB3-CAED8DDADE5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C5B650-BD20-447B-A66A-7C6720F662A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509912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D7276AD0-CE99-729A-E608-D9DE1E2B657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1845AFB7-2D44-1DF6-C631-9EF06791E55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0E7F580B-34C2-B8A6-AAF7-736CE86E23B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D76A70-161B-4401-993B-DFC1FB6DD40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815554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CDE21008-5833-03DF-C112-3DA2C276733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642B42AC-ED59-FFB7-FAEC-DC89858AD0F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6812612C-EF68-99AA-3FCC-CF1DE9CDBA5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0F587F-9AEA-451D-AFB3-4EDD2233BE1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583147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14350" y="273050"/>
            <a:ext cx="3384550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022725" y="273050"/>
            <a:ext cx="574992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514350" y="1435100"/>
            <a:ext cx="3384550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137471D-30A8-B825-519B-73ACC265E92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95F70E1-818F-2AEC-0EFD-9EE0D6064C5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819DDB9-CDC1-19CC-FDEA-1454F1F6018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90B59D-AD4D-4740-A5C4-E90C3F5F960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437530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016125" y="4800600"/>
            <a:ext cx="6172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016125" y="612775"/>
            <a:ext cx="6172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016125" y="5367338"/>
            <a:ext cx="6172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451615E-CE07-3C4E-4FCB-554DDB88AB0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1AAE883-698F-866D-B575-B4D38A9E013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41DE881-6EC1-8D35-FE3F-3072182D6B7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B781AD-CC1C-4C5D-BFDD-3DBC763A1A7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215325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996E4EE2-1D54-ABED-E4FF-6D394296895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514350" y="274638"/>
            <a:ext cx="92583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1C7CEF4C-4AD0-81AF-E272-2C885C5A1FE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514350" y="1600200"/>
            <a:ext cx="92583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30AFB1F6-859A-C777-7306-14264AA8E4E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14350" y="6245225"/>
            <a:ext cx="24003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7B1DF88E-00AE-B702-E312-9173CB22909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14725" y="6245225"/>
            <a:ext cx="325755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F523004C-85DD-8E2C-CD71-EDA0E045826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372350" y="6245225"/>
            <a:ext cx="24003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DA56A180-4EC3-42AA-8D79-32A65B56D46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25A78FC1-8A02-1A7D-3D10-FCD3537673C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42875" y="785813"/>
            <a:ext cx="10001250" cy="2427287"/>
          </a:xfrm>
          <a:solidFill>
            <a:srgbClr val="000080"/>
          </a:solidFill>
          <a:ln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r>
              <a:rPr lang="ja-JP" altLang="en-US" sz="4000" b="1">
                <a:solidFill>
                  <a:schemeClr val="bg1"/>
                </a:solidFill>
              </a:rPr>
              <a:t>第</a:t>
            </a:r>
            <a:r>
              <a:rPr lang="en-US" altLang="ja-JP" sz="4000" b="1">
                <a:solidFill>
                  <a:schemeClr val="bg1"/>
                </a:solidFill>
              </a:rPr>
              <a:t>30</a:t>
            </a:r>
            <a:r>
              <a:rPr lang="ja-JP" altLang="en-US" sz="4000" b="1">
                <a:solidFill>
                  <a:schemeClr val="bg1"/>
                </a:solidFill>
              </a:rPr>
              <a:t>回日本輸血・細胞治療学会</a:t>
            </a:r>
            <a:br>
              <a:rPr lang="en-US" altLang="ja-JP" sz="4000" b="1">
                <a:solidFill>
                  <a:schemeClr val="bg1"/>
                </a:solidFill>
              </a:rPr>
            </a:br>
            <a:r>
              <a:rPr lang="ja-JP" altLang="en-US" sz="4000" b="1">
                <a:solidFill>
                  <a:schemeClr val="bg1"/>
                </a:solidFill>
              </a:rPr>
              <a:t>秋季シンポジウム</a:t>
            </a:r>
            <a:br>
              <a:rPr lang="en-US" altLang="ja-JP" sz="4800" b="1">
                <a:solidFill>
                  <a:schemeClr val="bg1"/>
                </a:solidFill>
              </a:rPr>
            </a:br>
            <a:r>
              <a:rPr lang="ja-JP" altLang="en-US" sz="4800" b="1">
                <a:solidFill>
                  <a:schemeClr val="bg1"/>
                </a:solidFill>
              </a:rPr>
              <a:t>ＣＯ Ｉ 開示</a:t>
            </a:r>
            <a:endParaRPr lang="en-US" altLang="ja-JP" sz="2400" b="1" i="1">
              <a:solidFill>
                <a:srgbClr val="FFFF1F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D80C886B-7DA2-377D-740B-261C35F1BA0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6425" y="3357563"/>
            <a:ext cx="9145588" cy="2803525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endParaRPr lang="en-US" altLang="ja-JP" sz="2800" b="1">
              <a:solidFill>
                <a:srgbClr val="0D0D0D"/>
              </a:solidFill>
            </a:endParaRPr>
          </a:p>
          <a:p>
            <a:pPr algn="ctr">
              <a:lnSpc>
                <a:spcPct val="80000"/>
              </a:lnSpc>
              <a:buFontTx/>
              <a:buNone/>
            </a:pPr>
            <a:r>
              <a:rPr lang="zh-TW" altLang="en-US" sz="2800" b="1">
                <a:solidFill>
                  <a:srgbClr val="0D0D0D"/>
                </a:solidFill>
              </a:rPr>
              <a:t>筆頭発表者名：　○○　○○ </a:t>
            </a:r>
            <a:endParaRPr lang="en-US" altLang="zh-TW" sz="2800" b="1">
              <a:solidFill>
                <a:srgbClr val="0D0D0D"/>
              </a:solidFill>
            </a:endParaRPr>
          </a:p>
          <a:p>
            <a:pPr algn="ctr">
              <a:lnSpc>
                <a:spcPct val="80000"/>
              </a:lnSpc>
              <a:buFontTx/>
              <a:buNone/>
            </a:pPr>
            <a:endParaRPr lang="en-US" altLang="zh-TW" sz="2800" b="1">
              <a:solidFill>
                <a:srgbClr val="0D0D0D"/>
              </a:solidFill>
            </a:endParaRPr>
          </a:p>
          <a:p>
            <a:pPr algn="ctr">
              <a:lnSpc>
                <a:spcPct val="80000"/>
              </a:lnSpc>
              <a:buFontTx/>
              <a:buNone/>
            </a:pPr>
            <a:endParaRPr lang="en-US" altLang="zh-TW" sz="2800" b="1">
              <a:solidFill>
                <a:srgbClr val="0D0D0D"/>
              </a:solidFill>
            </a:endParaRPr>
          </a:p>
          <a:p>
            <a:pPr algn="ctr">
              <a:lnSpc>
                <a:spcPct val="80000"/>
              </a:lnSpc>
              <a:buFontTx/>
              <a:buNone/>
            </a:pPr>
            <a:r>
              <a:rPr lang="ja-JP" altLang="en-US" sz="2800" b="1">
                <a:solidFill>
                  <a:srgbClr val="0D0D0D"/>
                </a:solidFill>
              </a:rPr>
              <a:t>演題発表に関連し、開示すべき</a:t>
            </a:r>
            <a:r>
              <a:rPr lang="en-US" altLang="ja-JP" sz="2800" b="1">
                <a:solidFill>
                  <a:srgbClr val="0D0D0D"/>
                </a:solidFill>
              </a:rPr>
              <a:t>CO I </a:t>
            </a:r>
            <a:r>
              <a:rPr lang="ja-JP" altLang="en-US" sz="2800" b="1">
                <a:solidFill>
                  <a:srgbClr val="0D0D0D"/>
                </a:solidFill>
              </a:rPr>
              <a:t>関係にある</a:t>
            </a:r>
            <a:endParaRPr lang="en-US" altLang="ja-JP" sz="2800" b="1">
              <a:solidFill>
                <a:srgbClr val="0D0D0D"/>
              </a:solidFill>
            </a:endParaRPr>
          </a:p>
          <a:p>
            <a:pPr algn="ctr">
              <a:lnSpc>
                <a:spcPct val="80000"/>
              </a:lnSpc>
              <a:buFontTx/>
              <a:buNone/>
            </a:pPr>
            <a:r>
              <a:rPr lang="ja-JP" altLang="en-US" sz="2800" b="1">
                <a:solidFill>
                  <a:srgbClr val="0D0D0D"/>
                </a:solidFill>
              </a:rPr>
              <a:t>企業などはありません。</a:t>
            </a:r>
            <a:endParaRPr lang="en-US" altLang="ja-JP" sz="2800" b="1">
              <a:solidFill>
                <a:srgbClr val="0D0D0D"/>
              </a:solidFill>
            </a:endParaRPr>
          </a:p>
          <a:p>
            <a:pPr algn="ctr">
              <a:lnSpc>
                <a:spcPct val="80000"/>
              </a:lnSpc>
              <a:buFontTx/>
              <a:buNone/>
            </a:pPr>
            <a:endParaRPr lang="en-US" altLang="ja-JP" sz="700" b="1" i="1">
              <a:solidFill>
                <a:srgbClr val="0D0D0D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US" altLang="ja-JP" b="1">
              <a:solidFill>
                <a:srgbClr val="0D0D0D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8959</TotalTime>
  <Words>42</Words>
  <Application>Microsoft Office PowerPoint</Application>
  <PresentationFormat>35mm スライド</PresentationFormat>
  <Paragraphs>8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ＭＳ Ｐゴシック</vt:lpstr>
      <vt:lpstr>ＭＳ Ｐ明朝</vt:lpstr>
      <vt:lpstr>標準デザイン</vt:lpstr>
      <vt:lpstr>第30回日本輸血・細胞治療学会 秋季シンポジウム ＣＯ Ｉ 開示</vt:lpstr>
    </vt:vector>
  </TitlesOfParts>
  <Company>国立保健医療科学院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国立保健医療科学院</dc:creator>
  <cp:lastModifiedBy>中原 憂子</cp:lastModifiedBy>
  <cp:revision>579</cp:revision>
  <dcterms:created xsi:type="dcterms:W3CDTF">2004-02-17T09:34:40Z</dcterms:created>
  <dcterms:modified xsi:type="dcterms:W3CDTF">2023-08-01T06:30:08Z</dcterms:modified>
</cp:coreProperties>
</file>