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05" r:id="rId2"/>
    <p:sldId id="504" r:id="rId3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Iあり" id="{42B96812-5D33-498A-A1C9-F7E9E500A090}">
          <p14:sldIdLst>
            <p14:sldId id="505"/>
          </p14:sldIdLst>
        </p14:section>
        <p14:section name="COIなし" id="{C8A61CB4-413B-458C-94A8-B60B6A838FFC}">
          <p14:sldIdLst>
            <p14:sldId id="5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35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4" autoAdjust="0"/>
    <p:restoredTop sz="94701" autoAdjust="0"/>
  </p:normalViewPr>
  <p:slideViewPr>
    <p:cSldViewPr showGuides="1">
      <p:cViewPr varScale="1">
        <p:scale>
          <a:sx n="64" d="100"/>
          <a:sy n="64" d="100"/>
        </p:scale>
        <p:origin x="1016" y="44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69C54B8F-630B-42CB-9FF6-8B0D3092593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CF7837F7-DCC0-4926-8EAA-83ADBDB2B81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3F57DA26-DD13-4CD1-9872-1EFE74DB971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C434F1B8-32EF-4204-A7C2-8BBD5AF9F96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F7A5370-389D-4977-A6A6-86448A0FD3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4A4B1967-94CB-49D3-9B67-2DF0B76A5E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A99464C1-F260-41C4-A93B-EF3122DBBA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23D59CA0-271A-4372-BBBD-728A2D3A48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15C8AF4D-4E5F-4094-898E-60E82CC79A9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7314DDA0-B5D8-4488-8957-0AC9CAD54CD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472FE97F-0A42-48EE-81D3-EA369ABD00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9A34BB1-88D3-4379-ADFF-4A7347F22A1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17F515B-9F40-4B18-B613-C41A740226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AFF521C-0C4B-4CF5-B0BE-2F6CF4CC1F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14B66E-2479-4DFF-A7D6-6A503E52B8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C6E76-7E93-4060-BCFB-B22AAA804D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EA227B3-8430-4D1E-8EAF-1267EB6900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27384"/>
            <a:ext cx="10287000" cy="191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976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AA0E94-EBE3-43FF-852B-4EFE9AC14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CF2CB13-B433-4C7B-A2F0-FD5D3152D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AD456C2-2349-4C3D-B5C1-25847BCB167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1101410-0C35-4A51-BB3F-808EA28844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E926D01-33B7-42F7-BD51-63C1979FA1C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AA5B790-767B-4C1D-8D8C-9562F8895E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D72C2AAC-339A-46D9-A2C2-9E64C8E1A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615" y="3039786"/>
            <a:ext cx="7715770" cy="3465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357188" indent="-357188">
              <a:lnSpc>
                <a:spcPct val="110000"/>
              </a:lnSpc>
              <a:spcBef>
                <a:spcPts val="0"/>
              </a:spcBef>
              <a:buFontTx/>
              <a:buNone/>
            </a:pPr>
            <a:r>
              <a:rPr lang="ja-JP" altLang="en-US" sz="2400" b="1" kern="0" dirty="0">
                <a:solidFill>
                  <a:srgbClr val="0D0D0D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400" b="1" kern="0" dirty="0">
                <a:solidFill>
                  <a:srgbClr val="0D0D0D"/>
                </a:solidFill>
                <a:latin typeface="+mj-ea"/>
                <a:ea typeface="+mj-ea"/>
              </a:rPr>
              <a:t>CO I </a:t>
            </a:r>
            <a:r>
              <a:rPr lang="ja-JP" altLang="en-US" sz="2400" b="1" kern="0" dirty="0">
                <a:solidFill>
                  <a:srgbClr val="0D0D0D"/>
                </a:solidFill>
                <a:latin typeface="+mj-ea"/>
                <a:ea typeface="+mj-ea"/>
              </a:rPr>
              <a:t>関係にある企業など</a:t>
            </a:r>
            <a:endParaRPr lang="en-US" altLang="ja-JP" sz="24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役員・顧問：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株保有・利益：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特許使用料：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講演料：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原稿料：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spc="-150" dirty="0">
                <a:solidFill>
                  <a:srgbClr val="0D0D0D"/>
                </a:solidFill>
                <a:latin typeface="+mj-ea"/>
                <a:ea typeface="+mj-ea"/>
              </a:rPr>
              <a:t>受託研究・共同研究費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：○○製薬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奨学寄付金：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○○製薬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寄附講座所属：</a:t>
            </a:r>
            <a:r>
              <a:rPr lang="en-US" altLang="ja-JP" sz="2000" b="1" kern="0" dirty="0">
                <a:solidFill>
                  <a:srgbClr val="0D0D0D"/>
                </a:solidFill>
                <a:latin typeface="+mj-ea"/>
                <a:ea typeface="+mj-ea"/>
              </a:rPr>
              <a:t>	</a:t>
            </a: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あり（○○製薬）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marL="457200" indent="-457200">
              <a:lnSpc>
                <a:spcPct val="110000"/>
              </a:lnSpc>
              <a:spcBef>
                <a:spcPts val="0"/>
              </a:spcBef>
              <a:buFont typeface="+mj-ea"/>
              <a:buAutoNum type="circleNumDbPlain"/>
            </a:pPr>
            <a:r>
              <a:rPr lang="ja-JP" altLang="en-US" sz="2000" b="1" kern="0" dirty="0">
                <a:solidFill>
                  <a:srgbClr val="0D0D0D"/>
                </a:solidFill>
                <a:latin typeface="+mj-ea"/>
                <a:ea typeface="+mj-ea"/>
              </a:rPr>
              <a:t>贈答品などの報酬：	なし</a:t>
            </a:r>
            <a:endParaRPr lang="en-US" altLang="ja-JP" sz="2000" b="1" kern="0" dirty="0">
              <a:solidFill>
                <a:srgbClr val="0D0D0D"/>
              </a:solidFill>
              <a:latin typeface="+mj-ea"/>
              <a:ea typeface="+mj-ea"/>
            </a:endParaRPr>
          </a:p>
        </p:txBody>
      </p:sp>
      <p:sp>
        <p:nvSpPr>
          <p:cNvPr id="10" name="正方形/長方形 3">
            <a:extLst>
              <a:ext uri="{FF2B5EF4-FFF2-40B4-BE49-F238E27FC236}">
                <a16:creationId xmlns:a16="http://schemas.microsoft.com/office/drawing/2014/main" id="{0FE5663B-4BF2-449B-B0B7-8231A3A1C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820" y="4449377"/>
            <a:ext cx="198644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+mj-ea"/>
                <a:ea typeface="+mj-ea"/>
              </a:rPr>
              <a:t>開示すべき内容が</a:t>
            </a:r>
            <a:endParaRPr lang="en-US" altLang="ja-JP" sz="1800" dirty="0">
              <a:latin typeface="+mj-ea"/>
              <a:ea typeface="+mj-ea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latin typeface="+mj-ea"/>
                <a:ea typeface="+mj-ea"/>
              </a:rPr>
              <a:t>ある項目のみ記載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22A12-7FA2-4450-B3E6-677BC1ABA3B3}"/>
              </a:ext>
            </a:extLst>
          </p:cNvPr>
          <p:cNvSpPr/>
          <p:nvPr/>
        </p:nvSpPr>
        <p:spPr>
          <a:xfrm rot="10800000">
            <a:off x="0" y="1893241"/>
            <a:ext cx="10287000" cy="3272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+mj-ea"/>
              <a:ea typeface="+mj-ea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23BBDBC9-17C6-4274-8D62-9223E0B04D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734" y="2517639"/>
            <a:ext cx="864153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筆頭発表者</a:t>
            </a:r>
            <a:r>
              <a:rPr lang="ja-JP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： </a:t>
            </a:r>
            <a:r>
              <a:rPr lang="zh-TW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○○ ○○ </a:t>
            </a:r>
            <a:endParaRPr lang="en-US" altLang="zh-TW" sz="2800" b="1" kern="0" dirty="0">
              <a:solidFill>
                <a:srgbClr val="0D0D0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6763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22A12-7FA2-4450-B3E6-677BC1ABA3B3}"/>
              </a:ext>
            </a:extLst>
          </p:cNvPr>
          <p:cNvSpPr/>
          <p:nvPr/>
        </p:nvSpPr>
        <p:spPr>
          <a:xfrm rot="10800000">
            <a:off x="0" y="1893241"/>
            <a:ext cx="10287000" cy="32722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latin typeface="+mj-ea"/>
              <a:ea typeface="+mj-ea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5A6C99C1-4E7E-4FB1-8B45-2EAAE848D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706" y="3717032"/>
            <a:ext cx="9145588" cy="1406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演題発表に関連し、開示すべき</a:t>
            </a:r>
            <a:r>
              <a:rPr lang="en-US" altLang="ja-JP" sz="2800" b="1" kern="0" dirty="0">
                <a:solidFill>
                  <a:srgbClr val="0D0D0D"/>
                </a:solidFill>
                <a:latin typeface="+mj-ea"/>
                <a:ea typeface="+mj-ea"/>
              </a:rPr>
              <a:t>CO I </a:t>
            </a:r>
            <a:r>
              <a:rPr lang="ja-JP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関係にある</a:t>
            </a:r>
            <a:endParaRPr lang="en-US" altLang="ja-JP" sz="28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企業などはありません。</a:t>
            </a:r>
            <a:endParaRPr lang="en-US" altLang="ja-JP" sz="2800" b="1" kern="0" dirty="0">
              <a:solidFill>
                <a:srgbClr val="0D0D0D"/>
              </a:solidFill>
              <a:latin typeface="+mj-ea"/>
              <a:ea typeface="+mj-ea"/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kern="0" dirty="0">
              <a:solidFill>
                <a:srgbClr val="0D0D0D"/>
              </a:solidFill>
              <a:latin typeface="+mj-ea"/>
              <a:ea typeface="+mj-ea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C91D496-5A4E-43BC-9541-E9E09DBF70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734" y="2517639"/>
            <a:ext cx="8641532" cy="437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筆頭発表者</a:t>
            </a:r>
            <a:r>
              <a:rPr lang="ja-JP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： </a:t>
            </a:r>
            <a:r>
              <a:rPr lang="zh-TW" altLang="en-US" sz="2800" b="1" kern="0" dirty="0">
                <a:solidFill>
                  <a:srgbClr val="0D0D0D"/>
                </a:solidFill>
                <a:latin typeface="+mj-ea"/>
                <a:ea typeface="+mj-ea"/>
              </a:rPr>
              <a:t>○○ ○○ </a:t>
            </a:r>
            <a:endParaRPr lang="en-US" altLang="zh-TW" sz="2800" b="1" kern="0" dirty="0">
              <a:solidFill>
                <a:srgbClr val="0D0D0D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8172519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8999</TotalTime>
  <Words>122</Words>
  <Application>Microsoft Office PowerPoint</Application>
  <PresentationFormat>35mm スライド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Arial</vt:lpstr>
      <vt:lpstr>標準デザイン</vt:lpstr>
      <vt:lpstr>PowerPoint プレゼンテーション</vt:lpstr>
      <vt:lpstr>PowerPoint プレゼンテーション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メイプロ ．</cp:lastModifiedBy>
  <cp:revision>597</cp:revision>
  <dcterms:created xsi:type="dcterms:W3CDTF">2004-02-17T09:34:40Z</dcterms:created>
  <dcterms:modified xsi:type="dcterms:W3CDTF">2021-08-12T05:52:02Z</dcterms:modified>
</cp:coreProperties>
</file>