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502" r:id="rId2"/>
  </p:sldIdLst>
  <p:sldSz cx="10287000" cy="6858000" type="35mm"/>
  <p:notesSz cx="6805613" cy="9939338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E5FF"/>
    <a:srgbClr val="FF3300"/>
    <a:srgbClr val="FF0000"/>
    <a:srgbClr val="FFFF00"/>
    <a:srgbClr val="CCFFFF"/>
    <a:srgbClr val="FFCCFF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6227" autoAdjust="0"/>
    <p:restoredTop sz="94701" autoAdjust="0"/>
  </p:normalViewPr>
  <p:slideViewPr>
    <p:cSldViewPr>
      <p:cViewPr varScale="1">
        <p:scale>
          <a:sx n="82" d="100"/>
          <a:sy n="82" d="100"/>
        </p:scale>
        <p:origin x="1680" y="72"/>
      </p:cViewPr>
      <p:guideLst>
        <p:guide orient="horz" pos="2160"/>
        <p:guide pos="32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3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>
            <a:extLst>
              <a:ext uri="{FF2B5EF4-FFF2-40B4-BE49-F238E27FC236}">
                <a16:creationId xmlns:a16="http://schemas.microsoft.com/office/drawing/2014/main" id="{F28B12C6-FE2A-3F25-5A94-7D8F248EC45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226" tIns="46113" rIns="92226" bIns="46113" numCol="1" anchor="t" anchorCtr="0" compatLnSpc="1">
            <a:prstTxWarp prst="textNoShape">
              <a:avLst/>
            </a:prstTxWarp>
          </a:bodyPr>
          <a:lstStyle>
            <a:lvl1pPr defTabSz="922338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683" name="Rectangle 3">
            <a:extLst>
              <a:ext uri="{FF2B5EF4-FFF2-40B4-BE49-F238E27FC236}">
                <a16:creationId xmlns:a16="http://schemas.microsoft.com/office/drawing/2014/main" id="{D2632D08-C185-029B-91E8-F319E2BE5E68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6038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226" tIns="46113" rIns="92226" bIns="46113" numCol="1" anchor="t" anchorCtr="0" compatLnSpc="1">
            <a:prstTxWarp prst="textNoShape">
              <a:avLst/>
            </a:prstTxWarp>
          </a:bodyPr>
          <a:lstStyle>
            <a:lvl1pPr algn="r" defTabSz="922338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684" name="Rectangle 4">
            <a:extLst>
              <a:ext uri="{FF2B5EF4-FFF2-40B4-BE49-F238E27FC236}">
                <a16:creationId xmlns:a16="http://schemas.microsoft.com/office/drawing/2014/main" id="{847966EB-4154-A1A6-C5DD-1316269AF400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245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226" tIns="46113" rIns="92226" bIns="46113" numCol="1" anchor="b" anchorCtr="0" compatLnSpc="1">
            <a:prstTxWarp prst="textNoShape">
              <a:avLst/>
            </a:prstTxWarp>
          </a:bodyPr>
          <a:lstStyle>
            <a:lvl1pPr defTabSz="922338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685" name="Rectangle 5">
            <a:extLst>
              <a:ext uri="{FF2B5EF4-FFF2-40B4-BE49-F238E27FC236}">
                <a16:creationId xmlns:a16="http://schemas.microsoft.com/office/drawing/2014/main" id="{1C2808DF-7CEE-4C19-3B2A-AE3360491FD5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6038" y="944245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226" tIns="46113" rIns="92226" bIns="46113" numCol="1" anchor="b" anchorCtr="0" compatLnSpc="1">
            <a:prstTxWarp prst="textNoShape">
              <a:avLst/>
            </a:prstTxWarp>
          </a:bodyPr>
          <a:lstStyle>
            <a:lvl1pPr algn="r" defTabSz="922338" eaLnBrk="1" hangingPunct="1">
              <a:defRPr sz="1200"/>
            </a:lvl1pPr>
          </a:lstStyle>
          <a:p>
            <a:pPr>
              <a:defRPr/>
            </a:pPr>
            <a:fld id="{9DE66ECB-EB98-49BB-B1B2-78FA5049719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0" name="Rectangle 2">
            <a:extLst>
              <a:ext uri="{FF2B5EF4-FFF2-40B4-BE49-F238E27FC236}">
                <a16:creationId xmlns:a16="http://schemas.microsoft.com/office/drawing/2014/main" id="{7722EB3C-D918-D5E2-4559-8018691385B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226" tIns="46113" rIns="92226" bIns="46113" numCol="1" anchor="t" anchorCtr="0" compatLnSpc="1">
            <a:prstTxWarp prst="textNoShape">
              <a:avLst/>
            </a:prstTxWarp>
          </a:bodyPr>
          <a:lstStyle>
            <a:lvl1pPr defTabSz="922338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50211" name="Rectangle 3">
            <a:extLst>
              <a:ext uri="{FF2B5EF4-FFF2-40B4-BE49-F238E27FC236}">
                <a16:creationId xmlns:a16="http://schemas.microsoft.com/office/drawing/2014/main" id="{49B4E68E-35B2-2C5F-AE34-60690B330DA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54450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226" tIns="46113" rIns="92226" bIns="46113" numCol="1" anchor="t" anchorCtr="0" compatLnSpc="1">
            <a:prstTxWarp prst="textNoShape">
              <a:avLst/>
            </a:prstTxWarp>
          </a:bodyPr>
          <a:lstStyle>
            <a:lvl1pPr algn="r" defTabSz="922338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1512D659-6838-8759-884B-CD177F3C0156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04838" y="744538"/>
            <a:ext cx="5594350" cy="37290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0213" name="Rectangle 5">
            <a:extLst>
              <a:ext uri="{FF2B5EF4-FFF2-40B4-BE49-F238E27FC236}">
                <a16:creationId xmlns:a16="http://schemas.microsoft.com/office/drawing/2014/main" id="{8C10FCD2-7F14-8E2D-95C8-A3FC085DA52C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21225"/>
            <a:ext cx="5446713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226" tIns="46113" rIns="92226" bIns="461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350214" name="Rectangle 6">
            <a:extLst>
              <a:ext uri="{FF2B5EF4-FFF2-40B4-BE49-F238E27FC236}">
                <a16:creationId xmlns:a16="http://schemas.microsoft.com/office/drawing/2014/main" id="{D8337E5F-E5DC-D6F3-382B-A6FD231F3F9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0863"/>
            <a:ext cx="294957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226" tIns="46113" rIns="92226" bIns="46113" numCol="1" anchor="b" anchorCtr="0" compatLnSpc="1">
            <a:prstTxWarp prst="textNoShape">
              <a:avLst/>
            </a:prstTxWarp>
          </a:bodyPr>
          <a:lstStyle>
            <a:lvl1pPr defTabSz="922338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50215" name="Rectangle 7">
            <a:extLst>
              <a:ext uri="{FF2B5EF4-FFF2-40B4-BE49-F238E27FC236}">
                <a16:creationId xmlns:a16="http://schemas.microsoft.com/office/drawing/2014/main" id="{225370F3-6338-3E1A-BB4A-F506548FC4C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450" y="9440863"/>
            <a:ext cx="294957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226" tIns="46113" rIns="92226" bIns="46113" numCol="1" anchor="b" anchorCtr="0" compatLnSpc="1">
            <a:prstTxWarp prst="textNoShape">
              <a:avLst/>
            </a:prstTxWarp>
          </a:bodyPr>
          <a:lstStyle>
            <a:lvl1pPr algn="r" defTabSz="922338" eaLnBrk="1" hangingPunct="1">
              <a:defRPr sz="1200"/>
            </a:lvl1pPr>
          </a:lstStyle>
          <a:p>
            <a:pPr>
              <a:defRPr/>
            </a:pPr>
            <a:fld id="{12E4B456-D846-47D4-8EA4-D6159CDF16E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4EEE787A-0334-3367-D6CA-4B0A5A10EBB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233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42950" indent="-285750" defTabSz="92233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143000" indent="-228600" defTabSz="92233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600200" indent="-228600" defTabSz="92233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2057400" indent="-228600" defTabSz="92233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5146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9718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4290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8862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1F4CCE4B-3E13-4793-ACC2-AB1355572E5B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1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3537BEFE-9F2B-2AB7-D317-F6DCC2881C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3BF75422-9EA1-5AF8-C735-544B87C1F8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ja-JP" altLang="ja-JP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71525" y="2130425"/>
            <a:ext cx="874395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57A75E4-4417-C421-01F6-1301C21E417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7DA28F0-AC2B-ACF4-C47B-FB5C020276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99B3069-B770-0861-D13D-81E9329F54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D2DBD9-17BC-4292-8C79-919BFC1A1CF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92335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0DA904D-2CE5-E13A-433D-3BC4C3E6C74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3514A8D-A410-5EC1-A712-B91787321CC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6E637E0-EB0D-BD98-AD36-CB04FD31645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D1F554-E7B0-46DB-BF14-6EAD0D46BF1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20784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458075" y="274638"/>
            <a:ext cx="2314575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14350" y="274638"/>
            <a:ext cx="6791325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8CD84F5-3343-FC19-ED7A-AD78C0ED7B0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C50D69E-F394-C8CE-D140-33C5212CC31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018EAE7-79F8-E338-1D29-5CB8FEB2027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213095-D37C-426A-A187-ADC9A730FF7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128996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タイトルと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表プレースホルダ 2"/>
          <p:cNvSpPr>
            <a:spLocks noGrp="1"/>
          </p:cNvSpPr>
          <p:nvPr>
            <p:ph type="tbl" idx="1"/>
          </p:nvPr>
        </p:nvSpPr>
        <p:spPr>
          <a:xfrm>
            <a:off x="514350" y="1600200"/>
            <a:ext cx="9258300" cy="4525963"/>
          </a:xfrm>
        </p:spPr>
        <p:txBody>
          <a:bodyPr/>
          <a:lstStyle/>
          <a:p>
            <a:pPr lvl="0"/>
            <a:endParaRPr lang="ja-JP" altLang="en-US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8669093-5794-9DC3-1FC9-26858B06451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70D29B7-03B9-A2C9-F381-9859F03166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A4EC2E6-378B-CC09-4AE4-7099C1A49F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0E5393-5F8D-415A-9A46-F36FC43DBA3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35163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2D55D29-F20F-7AA5-54AA-9C092528ADA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1BB2645-7F4F-A668-3A02-FE47F6205A3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176F97A-3EE7-499C-4636-C2AF6FB970D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8FE6FB-72D7-45D6-9EE4-5E17A916577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88954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ED542B8-98AA-2F30-4F21-F3E4B66780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B91446A-6327-9B35-4317-2F2D8A08F44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32C5274-ADC7-C9C3-0BCB-805A8242BEC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0D71B8-5B60-4E71-875F-53588929D1A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39471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14350" y="1600200"/>
            <a:ext cx="45529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219700" y="1600200"/>
            <a:ext cx="45529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49F3821-5626-F4CD-3A12-F2E183F267B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A7B077-1F7C-5B23-05F8-01E70594E67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1B6042C-D823-DE13-FD35-F26967DA89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E8246-2193-4F04-8081-C9EB1946DAF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19083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EF86B305-04BA-38C4-894A-CE47F613B46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B07061F-243E-23FB-D56B-5A29E41048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22A40C8-B444-4A67-F1F9-A4C69A54A5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56363D-6CBA-4768-BF12-CC251D55134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84416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D572AD9-EC78-CE5E-CD80-BF7B9F03AEE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F6537D9-18EE-9DC6-8D18-A4360E38E9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D8F2727-0370-C83F-347C-6A75FAEEDA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C7F9E9-363F-423B-A10B-D8D6214E89F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70891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9071DD6-48C9-D661-473F-D143565995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EABBCB7-274C-F804-44CB-01E6AF9AD55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8BF2C81-E239-3776-95C4-F602E3843B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4F64F4-0FBA-4776-A686-30828938632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74684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E43E52-786A-80B0-B94E-8E1CF30372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782933-5090-9BF3-5755-8A20E088B96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A7E9C5B-6635-1341-208C-833A01F245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A66443-D382-44E7-AB5C-505A50F2C24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77433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F8B01B6-1384-5780-7DC6-3C1086637B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CD544CA-42D1-098F-5166-039BFBD24B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1C6A2A0-9439-E391-3F84-DBD575069B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E065C8-0FC3-4615-B349-462D9AA37C9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94684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07FC714-5E18-6D7A-FA24-DC92C34C77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274638"/>
            <a:ext cx="92583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DA785D0-19E2-A4A8-D91D-4984908D65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600200"/>
            <a:ext cx="92583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E0E3A1C-4D67-E04B-7C22-F983E9CE2DB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5225"/>
            <a:ext cx="24003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A771B39F-F374-F502-FC36-F8925B685E8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5225"/>
            <a:ext cx="32575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29346E6A-659F-52D1-F6CD-2444CDE7553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72350" y="6245225"/>
            <a:ext cx="24003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DFEE3875-3F32-4D09-8963-6E43BD1A9C5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35DE0A80-938A-3A2C-183B-1B3972A5BD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2875" y="785813"/>
            <a:ext cx="10001250" cy="2427287"/>
          </a:xfrm>
          <a:solidFill>
            <a:srgbClr val="000080"/>
          </a:solidFill>
          <a:ln>
            <a:solidFill>
              <a:srgbClr val="00FFFF"/>
            </a:solidFill>
            <a:miter lim="800000"/>
            <a:headEnd/>
            <a:tailEnd/>
          </a:ln>
        </p:spPr>
        <p:txBody>
          <a:bodyPr/>
          <a:lstStyle/>
          <a:p>
            <a:r>
              <a:rPr lang="ja-JP" altLang="en-US" sz="4000" b="1" dirty="0">
                <a:solidFill>
                  <a:schemeClr val="bg1"/>
                </a:solidFill>
              </a:rPr>
              <a:t>日本輸血・細胞治療学会学術総会</a:t>
            </a:r>
            <a:br>
              <a:rPr lang="en-US" altLang="ja-JP" sz="4800" b="1" dirty="0">
                <a:solidFill>
                  <a:schemeClr val="bg1"/>
                </a:solidFill>
              </a:rPr>
            </a:br>
            <a:r>
              <a:rPr lang="ja-JP" altLang="en-US" sz="4800" b="1" dirty="0">
                <a:solidFill>
                  <a:schemeClr val="bg1"/>
                </a:solidFill>
              </a:rPr>
              <a:t>ＣＯ Ｉ 開示</a:t>
            </a:r>
            <a:endParaRPr lang="en-US" altLang="ja-JP" sz="2400" b="1" i="1" dirty="0">
              <a:solidFill>
                <a:srgbClr val="FFFF1F"/>
              </a:solidFill>
            </a:endParaRP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EC59A450-207B-97DA-E57A-17E5735F6D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6425" y="3357563"/>
            <a:ext cx="9145588" cy="2803525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altLang="ja-JP" sz="2800" b="1">
              <a:solidFill>
                <a:srgbClr val="0D0D0D"/>
              </a:solidFill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zh-TW" altLang="en-US" sz="2800" b="1">
                <a:solidFill>
                  <a:srgbClr val="0D0D0D"/>
                </a:solidFill>
              </a:rPr>
              <a:t>筆頭発表者名：　○○　○○ </a:t>
            </a:r>
            <a:endParaRPr lang="en-US" altLang="zh-TW" sz="2800" b="1" dirty="0">
              <a:solidFill>
                <a:srgbClr val="0D0D0D"/>
              </a:solidFill>
            </a:endParaRPr>
          </a:p>
          <a:p>
            <a:pPr algn="ctr">
              <a:lnSpc>
                <a:spcPct val="80000"/>
              </a:lnSpc>
              <a:buFontTx/>
              <a:buNone/>
            </a:pPr>
            <a:endParaRPr lang="en-US" altLang="zh-TW" sz="2800" b="1" dirty="0">
              <a:solidFill>
                <a:srgbClr val="0D0D0D"/>
              </a:solidFill>
            </a:endParaRPr>
          </a:p>
          <a:p>
            <a:pPr algn="ctr">
              <a:lnSpc>
                <a:spcPct val="80000"/>
              </a:lnSpc>
              <a:buFontTx/>
              <a:buNone/>
            </a:pPr>
            <a:endParaRPr lang="en-US" altLang="zh-TW" sz="2800" b="1" dirty="0">
              <a:solidFill>
                <a:srgbClr val="0D0D0D"/>
              </a:solidFill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ja-JP" altLang="en-US" sz="2800" b="1" dirty="0">
                <a:solidFill>
                  <a:srgbClr val="0D0D0D"/>
                </a:solidFill>
              </a:rPr>
              <a:t>演題発表に関連し、開示すべき</a:t>
            </a:r>
            <a:r>
              <a:rPr lang="en-US" altLang="ja-JP" sz="2800" b="1" dirty="0">
                <a:solidFill>
                  <a:srgbClr val="0D0D0D"/>
                </a:solidFill>
              </a:rPr>
              <a:t>CO I </a:t>
            </a:r>
            <a:r>
              <a:rPr lang="ja-JP" altLang="en-US" sz="2800" b="1" dirty="0">
                <a:solidFill>
                  <a:srgbClr val="0D0D0D"/>
                </a:solidFill>
              </a:rPr>
              <a:t>関係にある</a:t>
            </a:r>
            <a:endParaRPr lang="en-US" altLang="ja-JP" sz="2800" b="1" dirty="0">
              <a:solidFill>
                <a:srgbClr val="0D0D0D"/>
              </a:solidFill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ja-JP" altLang="en-US" sz="2800" b="1" dirty="0">
                <a:solidFill>
                  <a:srgbClr val="0D0D0D"/>
                </a:solidFill>
              </a:rPr>
              <a:t>企業などはありません。</a:t>
            </a:r>
            <a:endParaRPr lang="en-US" altLang="ja-JP" sz="2800" b="1" dirty="0">
              <a:solidFill>
                <a:srgbClr val="0D0D0D"/>
              </a:solidFill>
            </a:endParaRPr>
          </a:p>
          <a:p>
            <a:pPr algn="ctr">
              <a:lnSpc>
                <a:spcPct val="80000"/>
              </a:lnSpc>
              <a:buFontTx/>
              <a:buNone/>
            </a:pPr>
            <a:endParaRPr lang="en-US" altLang="ja-JP" sz="700" b="1" i="1" dirty="0">
              <a:solidFill>
                <a:srgbClr val="0D0D0D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altLang="ja-JP" b="1" dirty="0">
              <a:solidFill>
                <a:srgbClr val="0D0D0D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8959</TotalTime>
  <Words>39</Words>
  <Application>Microsoft Office PowerPoint</Application>
  <PresentationFormat>35mm スライド</PresentationFormat>
  <Paragraphs>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ＭＳ Ｐゴシック</vt:lpstr>
      <vt:lpstr>Arial</vt:lpstr>
      <vt:lpstr>標準デザイン</vt:lpstr>
      <vt:lpstr>日本輸血・細胞治療学会学術総会 ＣＯ Ｉ 開示</vt:lpstr>
    </vt:vector>
  </TitlesOfParts>
  <Company>国立保健医療科学院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国立保健医療科学院</dc:creator>
  <cp:lastModifiedBy>中原 憂子</cp:lastModifiedBy>
  <cp:revision>580</cp:revision>
  <dcterms:created xsi:type="dcterms:W3CDTF">2004-02-17T09:34:40Z</dcterms:created>
  <dcterms:modified xsi:type="dcterms:W3CDTF">2025-02-20T06:38:39Z</dcterms:modified>
</cp:coreProperties>
</file>