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6" r:id="rId2"/>
  </p:sldIdLst>
  <p:sldSz cx="10287000" cy="6858000" type="35mm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0" autoAdjust="0"/>
  </p:normalViewPr>
  <p:slideViewPr>
    <p:cSldViewPr>
      <p:cViewPr varScale="1">
        <p:scale>
          <a:sx n="82" d="100"/>
          <a:sy n="82" d="100"/>
        </p:scale>
        <p:origin x="1680" y="7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A259896F-21CE-8743-A51B-E26E67E49CB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4EDBADF4-FA93-1804-2F0A-6FD9F28D11A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488F3560-F40F-F636-730A-1C6F61B8186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A42B3C0C-A9B4-9360-36A1-10E1E56DE6C6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14E25C9F-7F66-469A-8B35-D669C91EA30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9066440B-8B9D-B61B-2123-298753A50A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88405EED-D431-7EE7-03A1-0C8A4CFDC40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84017984-AA2C-DEC8-BCE5-F975D9F99CD1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943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5DA1CB22-7347-83E7-1CC3-A1A69FFCFAD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9A7536A4-4C7C-C20B-EC36-4D46747075C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>
            <a:extLst>
              <a:ext uri="{FF2B5EF4-FFF2-40B4-BE49-F238E27FC236}">
                <a16:creationId xmlns:a16="http://schemas.microsoft.com/office/drawing/2014/main" id="{864B51E9-CD3B-E5CC-D31C-371006890E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B61F7D60-D5C3-476F-BCBA-5FAD4D4312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E30AF754-AB77-15CE-0BEF-D1D3008ED7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F1D6616-340B-4933-892D-C91F96DAA1B5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FC82488E-CC54-AAF4-ED02-B75D8B0E2A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ED1CD290-5019-7C6E-4682-527F2CD99F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9ACFB4-AE69-C998-B84C-188C4B49D7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88AF33D-771E-7E66-45A1-6DC01F0BA1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29DAAA-E31C-4CBE-243D-09B0AB4699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56C55-A0C4-42FC-B426-417C52F351D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1801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FC014C3-ECB2-A50C-D083-2DCB810E58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465E57-0EA3-D956-74B2-3576594C87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BAB9E38-7B65-0EA8-1239-73FC813E12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C4CBAB-9AD8-4C2B-86EE-2101E8AE0C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3313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3ACB59-675E-D85A-4405-5AE511012A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4F2FAD2-6E84-F6D4-73FA-73B7D9B64C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2C294BD-AC80-D1B9-AB66-6F972E2AE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565B4-D7DC-4C87-99D5-9C3540AC90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81974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5FDAA0-0FEC-CC1A-AC29-05FF6099E4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2ADC99F-853D-4A3A-C68D-9A45CE2740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761046-63CB-C2A2-1905-EB66817051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039DC-7A7E-4136-86B1-5489D1EE7C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8224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4DBE810-08E8-7D7C-667C-61414820C7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2ACEE73-C334-B5F8-A5D0-6DF329C465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99D36B-A50F-4DCD-07AB-58C31D1615E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8C343-39F8-4D26-97BB-73B12C8D666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470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773B212-E76E-F872-5086-354137174D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89821F-9182-E4D1-AE8A-594C040E589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448EE2-1BC6-28D3-D16A-7BCCC57A3D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C7D83-D263-4AA0-A01D-9DA6A31C0D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1833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FE9EDCE-8180-B0A9-DE11-44A8CFD035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69881B4-E251-FF9A-4F81-7689E04FC4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C6E8CE-8745-7102-AE2E-2E9207ADAF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41575-2F6D-4095-A134-523F965940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33604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89A890E-EC34-98AD-2828-B38C06FF8F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75F559A-D02A-7B76-D9AE-90724BE832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C72B1A1-A105-0AE2-E0BA-45553BCE5B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7E3F9-D357-4689-920B-39F682363E1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0584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161551F-5B3C-E4BE-800A-F065A7AD18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BBA909F4-D670-4DAC-9C51-E533365EF8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DD516A-E335-EB6A-9A64-85412A67A9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093E86-196E-4067-B735-04703D61F5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45356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5A2776C-372A-CF19-0283-0C0046A9C5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0246259-05C6-87FB-9B0C-4B946CFE7D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5FBE1AC-8645-7EB0-E2DE-825C2F132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71B4D-559A-48DC-90B1-D19F7AC3C5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154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42A03E-92DC-781A-7BFA-D6BA0D9968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D0EFC0D-E5B5-18C2-DA28-1D837181FA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272F6B-B706-B7D8-5F55-537BDCEF91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13679-8706-4E00-AB2F-24A477FC3FA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02177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924880-1E78-F535-3985-8FC7AB280E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94B5269-0FF6-EE99-E2A5-6717A50AEA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E93688-916A-CF81-6299-11DFCDDF97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7FD4B5-93A7-4D90-83E4-3F779A84C7C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73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8E3413E-F709-CD14-F836-3D78D0D597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6D4E1F-3F17-AA6C-9C66-B07EFE2504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00F578F-7772-F180-4A86-42F4926E78D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9569959-0B11-3313-85B8-999C3D23EAB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42AA3FC-C679-0A39-81D3-A855637C907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340CB0F-B220-424B-AFF4-D55ED55D294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>
            <a:extLst>
              <a:ext uri="{FF2B5EF4-FFF2-40B4-BE49-F238E27FC236}">
                <a16:creationId xmlns:a16="http://schemas.microsoft.com/office/drawing/2014/main" id="{848FDB03-12CA-7926-2148-0099F9F27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9044" y="2892424"/>
            <a:ext cx="8075612" cy="377693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400" b="1" dirty="0">
                <a:solidFill>
                  <a:srgbClr val="0D0D0D"/>
                </a:solidFill>
              </a:rPr>
              <a:t>CO I </a:t>
            </a:r>
            <a:r>
              <a:rPr lang="ja-JP" altLang="en-US" sz="2400" b="1" dirty="0">
                <a:solidFill>
                  <a:srgbClr val="0D0D0D"/>
                </a:solidFill>
              </a:rPr>
              <a:t>関係にある企業など</a:t>
            </a:r>
            <a:endParaRPr lang="en-US" altLang="ja-JP" sz="24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①報酬額：なし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②株式の利益：なし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③特許使用料：なし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④講演料：なし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⑤原稿料：なし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⑥研究費・助成金など：○○製薬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⑦奨学寄付金：○○製薬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⑧寄付講座所属：あり（○○製薬）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⑨旅費，贈答品などの報酬：なし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⑩関連企業・関連組織の被雇用者：○○製薬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rgbClr val="0D0D0D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636730AE-0125-6BD8-3E76-580C1489BF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5750" y="500063"/>
            <a:ext cx="9786938" cy="2257425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000" b="1" dirty="0">
                <a:solidFill>
                  <a:schemeClr val="bg1"/>
                </a:solidFill>
              </a:rPr>
              <a:t>日本輸血・細胞治療学会学術総会</a:t>
            </a:r>
            <a:br>
              <a:rPr lang="en-US" altLang="ja-JP" sz="3600" b="1" dirty="0">
                <a:solidFill>
                  <a:schemeClr val="bg1"/>
                </a:solidFill>
              </a:rPr>
            </a:br>
            <a:r>
              <a:rPr lang="ja-JP" altLang="en-US" sz="4000" b="1" dirty="0">
                <a:solidFill>
                  <a:schemeClr val="bg1"/>
                </a:solidFill>
              </a:rPr>
              <a:t>ＣＯ Ｉ 開示</a:t>
            </a:r>
            <a:br>
              <a:rPr lang="en-US" altLang="ja-JP" sz="3200" b="1" dirty="0">
                <a:solidFill>
                  <a:schemeClr val="bg1"/>
                </a:solidFill>
              </a:rPr>
            </a:br>
            <a:r>
              <a:rPr lang="ja-JP" altLang="en-US" sz="1200" b="1" dirty="0">
                <a:solidFill>
                  <a:schemeClr val="bg1"/>
                </a:solidFill>
              </a:rPr>
              <a:t>　</a:t>
            </a:r>
            <a:br>
              <a:rPr lang="en-US" altLang="ja-JP" sz="1800" b="1" i="1" dirty="0">
                <a:solidFill>
                  <a:srgbClr val="FFFF1F"/>
                </a:solidFill>
              </a:rPr>
            </a:br>
            <a:r>
              <a:rPr lang="ja-JP" altLang="en-US" sz="2000" b="1" dirty="0">
                <a:solidFill>
                  <a:srgbClr val="FFFF1F"/>
                </a:solidFill>
              </a:rPr>
              <a:t>筆頭発表者名：　○○　○○</a:t>
            </a:r>
            <a:endParaRPr lang="en-US" altLang="ja-JP" sz="2000" b="1" dirty="0">
              <a:solidFill>
                <a:srgbClr val="FFFF1F"/>
              </a:solidFill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46977272-3AE2-6EC3-A41E-0B931796FB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3725" y="4652963"/>
            <a:ext cx="19494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開示すべき内容が</a:t>
            </a:r>
            <a:endParaRPr lang="en-US" altLang="ja-JP" sz="180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ある項目のみ記載</a:t>
            </a:r>
          </a:p>
        </p:txBody>
      </p:sp>
      <p:sp>
        <p:nvSpPr>
          <p:cNvPr id="5" name="右中かっこ 4">
            <a:extLst>
              <a:ext uri="{FF2B5EF4-FFF2-40B4-BE49-F238E27FC236}">
                <a16:creationId xmlns:a16="http://schemas.microsoft.com/office/drawing/2014/main" id="{6B6EF4E1-1C89-066D-ADEC-99B17B9A172F}"/>
              </a:ext>
            </a:extLst>
          </p:cNvPr>
          <p:cNvSpPr/>
          <p:nvPr/>
        </p:nvSpPr>
        <p:spPr>
          <a:xfrm>
            <a:off x="6295628" y="3573015"/>
            <a:ext cx="504825" cy="3096344"/>
          </a:xfrm>
          <a:prstGeom prst="rightBrace">
            <a:avLst>
              <a:gd name="adj1" fmla="val 11461"/>
              <a:gd name="adj2" fmla="val 494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8970</TotalTime>
  <Words>122</Words>
  <Application>Microsoft Office PowerPoint</Application>
  <PresentationFormat>35mm スライド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ＭＳ Ｐゴシック</vt:lpstr>
      <vt:lpstr>Arial</vt:lpstr>
      <vt:lpstr>標準デザイン</vt:lpstr>
      <vt:lpstr>日本輸血・細胞治療学会学術総会 ＣＯ Ｉ 開示 　 筆頭発表者名：　○○　○○</vt:lpstr>
    </vt:vector>
  </TitlesOfParts>
  <Company>国立保健医療科学院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国立保健医療科学院</dc:creator>
  <cp:lastModifiedBy>中原 憂子</cp:lastModifiedBy>
  <cp:revision>582</cp:revision>
  <dcterms:created xsi:type="dcterms:W3CDTF">2004-02-17T09:34:40Z</dcterms:created>
  <dcterms:modified xsi:type="dcterms:W3CDTF">2025-02-20T06:36:05Z</dcterms:modified>
</cp:coreProperties>
</file>