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2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227" autoAdjust="0"/>
    <p:restoredTop sz="94701" autoAdjust="0"/>
  </p:normalViewPr>
  <p:slideViewPr>
    <p:cSldViewPr>
      <p:cViewPr varScale="1">
        <p:scale>
          <a:sx n="82" d="100"/>
          <a:sy n="82" d="100"/>
        </p:scale>
        <p:origin x="1680" y="7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F28B12C6-FE2A-3F25-5A94-7D8F248EC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D2632D08-C185-029B-91E8-F319E2BE5E6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847966EB-4154-A1A6-C5DD-1316269AF40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1C2808DF-7CEE-4C19-3B2A-AE3360491FD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9DE66ECB-EB98-49BB-B1B2-78FA504971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7722EB3C-D918-D5E2-4559-801869138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49B4E68E-35B2-2C5F-AE34-60690B330DA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512D659-6838-8759-884B-CD177F3C015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8C10FCD2-7F14-8E2D-95C8-A3FC085DA5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D8337E5F-E5DC-D6F3-382B-A6FD231F3F9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225370F3-6338-3E1A-BB4A-F506548FC4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12E4B456-D846-47D4-8EA4-D6159CDF16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EEE787A-0334-3367-D6CA-4B0A5A10EB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F4CCE4B-3E13-4793-ACC2-AB1355572E5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537BEFE-9F2B-2AB7-D317-F6DCC2881C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BF75422-9EA1-5AF8-C735-544B87C1F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7A75E4-4417-C421-01F6-1301C21E41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DA28F0-AC2B-ACF4-C47B-FB5C020276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9B3069-B770-0861-D13D-81E9329F54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2DBD9-17BC-4292-8C79-919BFC1A1C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233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DA904D-2CE5-E13A-433D-3BC4C3E6C7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514A8D-A410-5EC1-A712-B91787321C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E637E0-EB0D-BD98-AD36-CB04FD3164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1F554-E7B0-46DB-BF14-6EAD0D46BF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078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D84F5-3343-FC19-ED7A-AD78C0ED7B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50D69E-F394-C8CE-D140-33C5212CC3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18EAE7-79F8-E338-1D29-5CB8FEB202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13095-D37C-426A-A187-ADC9A730F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2899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669093-5794-9DC3-1FC9-26858B064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0D29B7-03B9-A2C9-F381-9859F03166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4EC2E6-378B-CC09-4AE4-7099C1A49F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E5393-5F8D-415A-9A46-F36FC43DBA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516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D55D29-F20F-7AA5-54AA-9C092528AD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BB2645-7F4F-A668-3A02-FE47F6205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76F97A-3EE7-499C-4636-C2AF6FB970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FE6FB-72D7-45D6-9EE4-5E17A91657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895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D542B8-98AA-2F30-4F21-F3E4B667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91446A-6327-9B35-4317-2F2D8A08F4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2C5274-ADC7-C9C3-0BCB-805A8242BE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D71B8-5B60-4E71-875F-53588929D1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947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9F3821-5626-F4CD-3A12-F2E183F267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A7B077-1F7C-5B23-05F8-01E70594E6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B6042C-D823-DE13-FD35-F26967DA89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E8246-2193-4F04-8081-C9EB1946DA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908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F86B305-04BA-38C4-894A-CE47F613B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B07061F-243E-23FB-D56B-5A29E41048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22A40C8-B444-4A67-F1F9-A4C69A54A5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6363D-6CBA-4768-BF12-CC251D5513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441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D572AD9-EC78-CE5E-CD80-BF7B9F03AE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6537D9-18EE-9DC6-8D18-A4360E38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D8F2727-0370-C83F-347C-6A75FAEEDA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7F9E9-363F-423B-A10B-D8D6214E89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089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9071DD6-48C9-D661-473F-D14356599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ABBCB7-274C-F804-44CB-01E6AF9AD5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BF2C81-E239-3776-95C4-F602E3843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F64F4-0FBA-4776-A686-3082893863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468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E43E52-786A-80B0-B94E-8E1CF30372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782933-5090-9BF3-5755-8A20E088B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7E9C5B-6635-1341-208C-833A01F245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66443-D382-44E7-AB5C-505A50F2C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743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8B01B6-1384-5780-7DC6-3C1086637B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D544CA-42D1-098F-5166-039BFBD24B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C6A2A0-9439-E391-3F84-DBD575069B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065C8-0FC3-4615-B349-462D9AA37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8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07FC714-5E18-6D7A-FA24-DC92C34C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DA785D0-19E2-A4A8-D91D-4984908D6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E0E3A1C-4D67-E04B-7C22-F983E9CE2D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71B39F-F374-F502-FC36-F8925B685E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9346E6A-659F-52D1-F6CD-2444CDE755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FEE3875-3F32-4D09-8963-6E43BD1A9C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5DE0A80-938A-3A2C-183B-1B3972A5BD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" y="785813"/>
            <a:ext cx="10001250" cy="242728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 dirty="0">
                <a:solidFill>
                  <a:schemeClr val="bg1"/>
                </a:solidFill>
              </a:rPr>
              <a:t>日本輸血・細胞治療学会学術総会</a:t>
            </a:r>
            <a:br>
              <a:rPr lang="en-US" altLang="ja-JP" sz="4800" b="1" dirty="0">
                <a:solidFill>
                  <a:schemeClr val="bg1"/>
                </a:solidFill>
              </a:rPr>
            </a:br>
            <a:r>
              <a:rPr lang="ja-JP" altLang="en-US" sz="4800" b="1" dirty="0">
                <a:solidFill>
                  <a:schemeClr val="bg1"/>
                </a:solidFill>
              </a:rPr>
              <a:t>ＣＯ Ｉ 開示</a:t>
            </a:r>
            <a:endParaRPr lang="en-US" altLang="ja-JP" sz="2400" b="1" i="1" dirty="0">
              <a:solidFill>
                <a:srgbClr val="FFFF1F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C59A450-207B-97DA-E57A-17E5735F6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6425" y="3357563"/>
            <a:ext cx="9145588" cy="28035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800" b="1">
                <a:solidFill>
                  <a:srgbClr val="0D0D0D"/>
                </a:solidFill>
              </a:rPr>
              <a:t>筆頭発表者名：　○○　○○ </a:t>
            </a:r>
            <a:endParaRPr lang="en-US" altLang="zh-TW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800" b="1" dirty="0">
                <a:solidFill>
                  <a:srgbClr val="0D0D0D"/>
                </a:solidFill>
              </a:rPr>
              <a:t>CO I </a:t>
            </a:r>
            <a:r>
              <a:rPr lang="ja-JP" altLang="en-US" sz="2800" b="1" dirty="0">
                <a:solidFill>
                  <a:srgbClr val="0D0D0D"/>
                </a:solidFill>
              </a:rPr>
              <a:t>関係にある</a:t>
            </a:r>
            <a:endParaRPr lang="en-US" altLang="ja-JP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rgbClr val="0D0D0D"/>
                </a:solidFill>
              </a:rPr>
              <a:t>企業などはありません。</a:t>
            </a:r>
            <a:endParaRPr lang="en-US" altLang="ja-JP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D0D0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8959</TotalTime>
  <Words>39</Words>
  <Application>Microsoft Office PowerPoint</Application>
  <PresentationFormat>35mm スライド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標準デザイン</vt:lpstr>
      <vt:lpstr>日本輸血・細胞治療学会学術総会 ＣＯ Ｉ 開示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580</cp:revision>
  <dcterms:created xsi:type="dcterms:W3CDTF">2004-02-17T09:34:40Z</dcterms:created>
  <dcterms:modified xsi:type="dcterms:W3CDTF">2025-02-20T06:38:39Z</dcterms:modified>
</cp:coreProperties>
</file>