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85" d="100"/>
          <a:sy n="85" d="100"/>
        </p:scale>
        <p:origin x="1574" y="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259896F-21CE-8743-A51B-E26E67E49C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EDBADF4-FA93-1804-2F0A-6FD9F28D11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488F3560-F40F-F636-730A-1C6F61B818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A42B3C0C-A9B4-9360-36A1-10E1E56DE6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14E25C9F-7F66-469A-8B35-D669C91EA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9066440B-8B9D-B61B-2123-298753A50A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88405EED-D431-7EE7-03A1-0C8A4CFDC4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4017984-AA2C-DEC8-BCE5-F975D9F99C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5DA1CB22-7347-83E7-1CC3-A1A69FFCFA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9A7536A4-4C7C-C20B-EC36-4D46747075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864B51E9-CD3B-E5CC-D31C-371006890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B61F7D60-D5C3-476F-BCBA-5FAD4D4312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30AF754-AB77-15CE-0BEF-D1D3008ED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F1D6616-340B-4933-892D-C91F96DAA1B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C82488E-CC54-AAF4-ED02-B75D8B0E2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D1CD290-5019-7C6E-4682-527F2CD99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9ACFB4-AE69-C998-B84C-188C4B49D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8AF33D-771E-7E66-45A1-6DC01F0BA1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29DAAA-E31C-4CBE-243D-09B0AB469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6C55-A0C4-42FC-B426-417C52F351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801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014C3-ECB2-A50C-D083-2DCB810E5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5E57-0EA3-D956-74B2-3576594C87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AB9E38-7B65-0EA8-1239-73FC813E1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CBAB-9AD8-4C2B-86EE-2101E8AE0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33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ACB59-675E-D85A-4405-5AE511012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2FAD2-6E84-F6D4-73FA-73B7D9B64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C294BD-AC80-D1B9-AB66-6F972E2AE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565B4-D7DC-4C87-99D5-9C3540AC90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8197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5FDAA0-0FEC-CC1A-AC29-05FF6099E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ADC99F-853D-4A3A-C68D-9A45CE274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761046-63CB-C2A2-1905-EB6681705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39DC-7A7E-4136-86B1-5489D1EE7C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2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DBE810-08E8-7D7C-667C-61414820C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ACEE73-C334-B5F8-A5D0-6DF329C46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99D36B-A50F-4DCD-07AB-58C31D161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C343-39F8-4D26-97BB-73B12C8D66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70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73B212-E76E-F872-5086-354137174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89821F-9182-E4D1-AE8A-594C040E5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448EE2-1BC6-28D3-D16A-7BCCC57A3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7D83-D263-4AA0-A01D-9DA6A31C0D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8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9EDCE-8180-B0A9-DE11-44A8CFD03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9881B4-E251-FF9A-4F81-7689E04FC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C6E8CE-8745-7102-AE2E-2E9207ADA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1575-2F6D-4095-A134-523F965940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60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9A890E-EC34-98AD-2828-B38C06FF8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5F559A-D02A-7B76-D9AE-90724BE83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72B1A1-A105-0AE2-E0BA-45553BCE5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E3F9-D357-4689-920B-39F682363E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584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61551F-5B3C-E4BE-800A-F065A7AD1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A909F4-D670-4DAC-9C51-E533365EF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DD516A-E335-EB6A-9A64-85412A67A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3E86-196E-4067-B735-04703D61F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35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A2776C-372A-CF19-0283-0C0046A9C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246259-05C6-87FB-9B0C-4B946CFE7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FBE1AC-8645-7EB0-E2DE-825C2F132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1B4D-559A-48DC-90B1-D19F7AC3C5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54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42A03E-92DC-781A-7BFA-D6BA0D996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EFC0D-E5B5-18C2-DA28-1D837181F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272F6B-B706-B7D8-5F55-537BDCEF9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3679-8706-4E00-AB2F-24A477FC3F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17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924880-1E78-F535-3985-8FC7AB280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B5269-0FF6-EE99-E2A5-6717A50AE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93688-916A-CF81-6299-11DFCDDF9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D4B5-93A7-4D90-83E4-3F779A84C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3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E3413E-F709-CD14-F836-3D78D0D59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6D4E1F-3F17-AA6C-9C66-B07EFE250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0F578F-7772-F180-4A86-42F4926E78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569959-0B11-3313-85B8-999C3D23EA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2AA3FC-C679-0A39-81D3-A855637C90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40CB0F-B220-424B-AFF4-D55ED55D29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48FDB03-12CA-7926-2148-0099F9F27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9044" y="2892424"/>
            <a:ext cx="8075612" cy="377693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 dirty="0">
                <a:solidFill>
                  <a:srgbClr val="0D0D0D"/>
                </a:solidFill>
              </a:rPr>
              <a:t>CO I </a:t>
            </a:r>
            <a:r>
              <a:rPr lang="ja-JP" altLang="en-US" sz="2400" b="1" dirty="0">
                <a:solidFill>
                  <a:srgbClr val="0D0D0D"/>
                </a:solidFill>
              </a:rPr>
              <a:t>関係にある企業など</a:t>
            </a:r>
            <a:endParaRPr lang="en-US" altLang="ja-JP" sz="24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	①役員・顧問：　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②株保有・利益：　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③特許使用料：　　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④講演料：　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⑤原稿料：なし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⑥受託研究・共同研究費：　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⑦奨学寄付金：　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⑧寄附講座所属：　あり（○○製薬）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⑨贈答品などの報酬：	　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</a:t>
            </a:r>
            <a:r>
              <a:rPr lang="ja-JP" altLang="ja-JP" sz="2000" b="1" dirty="0">
                <a:solidFill>
                  <a:srgbClr val="0D0D0D"/>
                </a:solidFill>
              </a:rPr>
              <a:t>⑩関連企業・関連組織の被雇用者：○○製薬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0D0D0D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36730AE-0125-6BD8-3E76-580C1489B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9786938" cy="22574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72</a:t>
            </a:r>
            <a:r>
              <a:rPr lang="ja-JP" altLang="en-US" sz="4000" b="1">
                <a:solidFill>
                  <a:schemeClr val="bg1"/>
                </a:solidFill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</a:rPr>
              <a:t>日本輸血・細胞治療学会学術総会</a:t>
            </a:r>
            <a:br>
              <a:rPr lang="en-US" altLang="ja-JP" sz="36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ＣＯ Ｉ 開示</a:t>
            </a:r>
            <a:br>
              <a:rPr lang="en-US" altLang="ja-JP" sz="3200" b="1" dirty="0">
                <a:solidFill>
                  <a:schemeClr val="bg1"/>
                </a:solidFill>
              </a:rPr>
            </a:br>
            <a:r>
              <a:rPr lang="ja-JP" altLang="en-US" sz="1200" b="1" dirty="0">
                <a:solidFill>
                  <a:schemeClr val="bg1"/>
                </a:solidFill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筆頭発表者名：　○○　○○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46977272-3AE2-6EC3-A41E-0B931796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4652963"/>
            <a:ext cx="194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開示すべき内容が</a:t>
            </a:r>
            <a:endParaRPr lang="en-US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ある項目のみ記載</a:t>
            </a:r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6B6EF4E1-1C89-066D-ADEC-99B17B9A172F}"/>
              </a:ext>
            </a:extLst>
          </p:cNvPr>
          <p:cNvSpPr/>
          <p:nvPr/>
        </p:nvSpPr>
        <p:spPr>
          <a:xfrm>
            <a:off x="6367636" y="3429001"/>
            <a:ext cx="504825" cy="3096344"/>
          </a:xfrm>
          <a:prstGeom prst="rightBrace">
            <a:avLst>
              <a:gd name="adj1" fmla="val 11461"/>
              <a:gd name="adj2" fmla="val 494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8970</TotalTime>
  <Words>145</Words>
  <Application>Microsoft Office PowerPoint</Application>
  <PresentationFormat>35mm スライド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ＭＳ Ｐゴシック</vt:lpstr>
      <vt:lpstr>Arial</vt:lpstr>
      <vt:lpstr>標準デザイン</vt:lpstr>
      <vt:lpstr>第72回日本輸血・細胞治療学会学術総会 ＣＯ Ｉ 開示 　 筆頭発表者名：　○○　○○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581</cp:revision>
  <dcterms:created xsi:type="dcterms:W3CDTF">2004-02-17T09:34:40Z</dcterms:created>
  <dcterms:modified xsi:type="dcterms:W3CDTF">2024-05-13T02:48:13Z</dcterms:modified>
</cp:coreProperties>
</file>