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6202025" cy="32404050"/>
  <p:notesSz cx="10033000" cy="143637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7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7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7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7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7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17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17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17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1700" b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78">
          <p15:clr>
            <a:srgbClr val="A4A3A4"/>
          </p15:clr>
        </p15:guide>
        <p15:guide id="2" pos="3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BAC4"/>
    <a:srgbClr val="FFBEBE"/>
    <a:srgbClr val="FFB7B7"/>
    <a:srgbClr val="FFC1C1"/>
    <a:srgbClr val="001398"/>
    <a:srgbClr val="0065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8" d="100"/>
          <a:sy n="18" d="100"/>
        </p:scale>
        <p:origin x="3413" y="120"/>
      </p:cViewPr>
      <p:guideLst>
        <p:guide orient="horz" pos="2160"/>
        <p:guide pos="2849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4578"/>
        <p:guide pos="3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AF72F213-047F-5BD5-1662-ACDC29B05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0033000" cy="143637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 sz="2800" b="0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7CB58C37-3230-32C5-6F5E-8D035A670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0033000" cy="143637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 sz="2800" b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7497A03-4F06-A1A5-8F26-28DD9A56DE8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4343400" cy="71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30749" tIns="65637" rIns="130749" bIns="65637" numCol="1" anchor="t" anchorCtr="0" compatLnSpc="1">
            <a:prstTxWarp prst="textNoShape">
              <a:avLst/>
            </a:prstTxWarp>
          </a:bodyPr>
          <a:lstStyle>
            <a:lvl1pPr defTabSz="655638" eaLnBrk="1" hangingPunct="1">
              <a:buClrTx/>
              <a:buSzPct val="100000"/>
              <a:buFontTx/>
              <a:buNone/>
              <a:tabLst>
                <a:tab pos="0" algn="l"/>
                <a:tab pos="652463" algn="l"/>
                <a:tab pos="1308100" algn="l"/>
                <a:tab pos="1963738" algn="l"/>
                <a:tab pos="2619375" algn="l"/>
                <a:tab pos="3273425" algn="l"/>
                <a:tab pos="3929063" algn="l"/>
                <a:tab pos="4584700" algn="l"/>
                <a:tab pos="5240338" algn="l"/>
                <a:tab pos="5895975" algn="l"/>
                <a:tab pos="6550025" algn="l"/>
                <a:tab pos="7205663" algn="l"/>
                <a:tab pos="7861300" algn="l"/>
                <a:tab pos="8516938" algn="l"/>
                <a:tab pos="9172575" algn="l"/>
                <a:tab pos="9826625" algn="l"/>
                <a:tab pos="10482263" algn="l"/>
                <a:tab pos="11137900" algn="l"/>
                <a:tab pos="11793538" algn="l"/>
                <a:tab pos="12447588" algn="l"/>
                <a:tab pos="13103225" algn="l"/>
              </a:tabLst>
              <a:defRPr sz="1800" b="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BDEFCAB-B915-1673-9CE6-016379D7A95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681663" y="0"/>
            <a:ext cx="4344987" cy="71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30749" tIns="65637" rIns="130749" bIns="65637" numCol="1" anchor="t" anchorCtr="0" compatLnSpc="1">
            <a:prstTxWarp prst="textNoShape">
              <a:avLst/>
            </a:prstTxWarp>
          </a:bodyPr>
          <a:lstStyle>
            <a:lvl1pPr algn="r" defTabSz="655638" eaLnBrk="1" hangingPunct="1">
              <a:buClrTx/>
              <a:buSzPct val="100000"/>
              <a:buFontTx/>
              <a:buNone/>
              <a:tabLst>
                <a:tab pos="0" algn="l"/>
                <a:tab pos="652463" algn="l"/>
                <a:tab pos="1308100" algn="l"/>
                <a:tab pos="1963738" algn="l"/>
                <a:tab pos="2619375" algn="l"/>
                <a:tab pos="3273425" algn="l"/>
                <a:tab pos="3929063" algn="l"/>
                <a:tab pos="4584700" algn="l"/>
                <a:tab pos="5240338" algn="l"/>
                <a:tab pos="5895975" algn="l"/>
                <a:tab pos="6550025" algn="l"/>
                <a:tab pos="7205663" algn="l"/>
                <a:tab pos="7861300" algn="l"/>
                <a:tab pos="8516938" algn="l"/>
                <a:tab pos="9172575" algn="l"/>
                <a:tab pos="9826625" algn="l"/>
                <a:tab pos="10482263" algn="l"/>
                <a:tab pos="11137900" algn="l"/>
                <a:tab pos="11793538" algn="l"/>
                <a:tab pos="12447588" algn="l"/>
                <a:tab pos="13103225" algn="l"/>
              </a:tabLst>
              <a:defRPr sz="1800" b="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5">
            <a:extLst>
              <a:ext uri="{FF2B5EF4-FFF2-40B4-BE49-F238E27FC236}">
                <a16:creationId xmlns:a16="http://schemas.microsoft.com/office/drawing/2014/main" id="{5B1AD3DD-6E1F-7DDA-A997-86613818922E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2201863" y="-1862138"/>
            <a:ext cx="5632450" cy="11261726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2835DD22-CE92-B9DF-A2C8-C31C81872A8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1003300" y="6821488"/>
            <a:ext cx="8021638" cy="6456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30749" tIns="65637" rIns="130749" bIns="65637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noProof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D100E2B-4E82-9587-E382-A25BB56C276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3639800"/>
            <a:ext cx="4343400" cy="71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30749" tIns="65637" rIns="130749" bIns="65637" numCol="1" anchor="b" anchorCtr="0" compatLnSpc="1">
            <a:prstTxWarp prst="textNoShape">
              <a:avLst/>
            </a:prstTxWarp>
          </a:bodyPr>
          <a:lstStyle>
            <a:lvl1pPr defTabSz="655638" eaLnBrk="1" hangingPunct="1">
              <a:buClrTx/>
              <a:buSzPct val="100000"/>
              <a:buFontTx/>
              <a:buNone/>
              <a:tabLst>
                <a:tab pos="0" algn="l"/>
                <a:tab pos="652463" algn="l"/>
                <a:tab pos="1308100" algn="l"/>
                <a:tab pos="1963738" algn="l"/>
                <a:tab pos="2619375" algn="l"/>
                <a:tab pos="3273425" algn="l"/>
                <a:tab pos="3929063" algn="l"/>
                <a:tab pos="4584700" algn="l"/>
                <a:tab pos="5240338" algn="l"/>
                <a:tab pos="5895975" algn="l"/>
                <a:tab pos="6550025" algn="l"/>
                <a:tab pos="7205663" algn="l"/>
                <a:tab pos="7861300" algn="l"/>
                <a:tab pos="8516938" algn="l"/>
                <a:tab pos="9172575" algn="l"/>
                <a:tab pos="9826625" algn="l"/>
                <a:tab pos="10482263" algn="l"/>
                <a:tab pos="11137900" algn="l"/>
                <a:tab pos="11793538" algn="l"/>
                <a:tab pos="12447588" algn="l"/>
                <a:tab pos="13103225" algn="l"/>
              </a:tabLst>
              <a:defRPr sz="1800" b="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17514786-DC3F-E1C6-5275-E96E14B64F5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81663" y="13639800"/>
            <a:ext cx="4344987" cy="71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30749" tIns="65637" rIns="130749" bIns="65637" numCol="1" anchor="b" anchorCtr="0" compatLnSpc="1">
            <a:prstTxWarp prst="textNoShape">
              <a:avLst/>
            </a:prstTxWarp>
          </a:bodyPr>
          <a:lstStyle>
            <a:lvl1pPr algn="r" defTabSz="655638" eaLnBrk="1" hangingPunct="1">
              <a:buClrTx/>
              <a:buSzPct val="100000"/>
              <a:buFontTx/>
              <a:buNone/>
              <a:tabLst>
                <a:tab pos="0" algn="l"/>
                <a:tab pos="652463" algn="l"/>
                <a:tab pos="1308100" algn="l"/>
                <a:tab pos="1963738" algn="l"/>
                <a:tab pos="2619375" algn="l"/>
                <a:tab pos="3273425" algn="l"/>
                <a:tab pos="3929063" algn="l"/>
                <a:tab pos="4584700" algn="l"/>
                <a:tab pos="5240338" algn="l"/>
                <a:tab pos="5895975" algn="l"/>
                <a:tab pos="6550025" algn="l"/>
                <a:tab pos="7205663" algn="l"/>
                <a:tab pos="7861300" algn="l"/>
                <a:tab pos="8516938" algn="l"/>
                <a:tab pos="9172575" algn="l"/>
                <a:tab pos="9826625" algn="l"/>
                <a:tab pos="10482263" algn="l"/>
                <a:tab pos="11137900" algn="l"/>
                <a:tab pos="11793538" algn="l"/>
                <a:tab pos="12447588" algn="l"/>
                <a:tab pos="13103225" algn="l"/>
              </a:tabLst>
              <a:defRPr sz="1800" b="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0E6414C-5FB3-47B4-98DB-2302202206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>
            <a:extLst>
              <a:ext uri="{FF2B5EF4-FFF2-40B4-BE49-F238E27FC236}">
                <a16:creationId xmlns:a16="http://schemas.microsoft.com/office/drawing/2014/main" id="{E87C87AD-C1DA-A5F7-FDB2-E9D496EF6D5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6556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52463" algn="l"/>
                <a:tab pos="1308100" algn="l"/>
                <a:tab pos="1963738" algn="l"/>
                <a:tab pos="2619375" algn="l"/>
                <a:tab pos="3273425" algn="l"/>
                <a:tab pos="3929063" algn="l"/>
                <a:tab pos="4584700" algn="l"/>
                <a:tab pos="5240338" algn="l"/>
                <a:tab pos="5895975" algn="l"/>
                <a:tab pos="6550025" algn="l"/>
                <a:tab pos="7205663" algn="l"/>
                <a:tab pos="7861300" algn="l"/>
                <a:tab pos="8516938" algn="l"/>
                <a:tab pos="9172575" algn="l"/>
                <a:tab pos="9826625" algn="l"/>
                <a:tab pos="10482263" algn="l"/>
                <a:tab pos="11137900" algn="l"/>
                <a:tab pos="11793538" algn="l"/>
                <a:tab pos="12447588" algn="l"/>
                <a:tab pos="131032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6556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52463" algn="l"/>
                <a:tab pos="1308100" algn="l"/>
                <a:tab pos="1963738" algn="l"/>
                <a:tab pos="2619375" algn="l"/>
                <a:tab pos="3273425" algn="l"/>
                <a:tab pos="3929063" algn="l"/>
                <a:tab pos="4584700" algn="l"/>
                <a:tab pos="5240338" algn="l"/>
                <a:tab pos="5895975" algn="l"/>
                <a:tab pos="6550025" algn="l"/>
                <a:tab pos="7205663" algn="l"/>
                <a:tab pos="7861300" algn="l"/>
                <a:tab pos="8516938" algn="l"/>
                <a:tab pos="9172575" algn="l"/>
                <a:tab pos="9826625" algn="l"/>
                <a:tab pos="10482263" algn="l"/>
                <a:tab pos="11137900" algn="l"/>
                <a:tab pos="11793538" algn="l"/>
                <a:tab pos="12447588" algn="l"/>
                <a:tab pos="131032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6556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52463" algn="l"/>
                <a:tab pos="1308100" algn="l"/>
                <a:tab pos="1963738" algn="l"/>
                <a:tab pos="2619375" algn="l"/>
                <a:tab pos="3273425" algn="l"/>
                <a:tab pos="3929063" algn="l"/>
                <a:tab pos="4584700" algn="l"/>
                <a:tab pos="5240338" algn="l"/>
                <a:tab pos="5895975" algn="l"/>
                <a:tab pos="6550025" algn="l"/>
                <a:tab pos="7205663" algn="l"/>
                <a:tab pos="7861300" algn="l"/>
                <a:tab pos="8516938" algn="l"/>
                <a:tab pos="9172575" algn="l"/>
                <a:tab pos="9826625" algn="l"/>
                <a:tab pos="10482263" algn="l"/>
                <a:tab pos="11137900" algn="l"/>
                <a:tab pos="11793538" algn="l"/>
                <a:tab pos="12447588" algn="l"/>
                <a:tab pos="131032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6556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52463" algn="l"/>
                <a:tab pos="1308100" algn="l"/>
                <a:tab pos="1963738" algn="l"/>
                <a:tab pos="2619375" algn="l"/>
                <a:tab pos="3273425" algn="l"/>
                <a:tab pos="3929063" algn="l"/>
                <a:tab pos="4584700" algn="l"/>
                <a:tab pos="5240338" algn="l"/>
                <a:tab pos="5895975" algn="l"/>
                <a:tab pos="6550025" algn="l"/>
                <a:tab pos="7205663" algn="l"/>
                <a:tab pos="7861300" algn="l"/>
                <a:tab pos="8516938" algn="l"/>
                <a:tab pos="9172575" algn="l"/>
                <a:tab pos="9826625" algn="l"/>
                <a:tab pos="10482263" algn="l"/>
                <a:tab pos="11137900" algn="l"/>
                <a:tab pos="11793538" algn="l"/>
                <a:tab pos="12447588" algn="l"/>
                <a:tab pos="131032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655638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52463" algn="l"/>
                <a:tab pos="1308100" algn="l"/>
                <a:tab pos="1963738" algn="l"/>
                <a:tab pos="2619375" algn="l"/>
                <a:tab pos="3273425" algn="l"/>
                <a:tab pos="3929063" algn="l"/>
                <a:tab pos="4584700" algn="l"/>
                <a:tab pos="5240338" algn="l"/>
                <a:tab pos="5895975" algn="l"/>
                <a:tab pos="6550025" algn="l"/>
                <a:tab pos="7205663" algn="l"/>
                <a:tab pos="7861300" algn="l"/>
                <a:tab pos="8516938" algn="l"/>
                <a:tab pos="9172575" algn="l"/>
                <a:tab pos="9826625" algn="l"/>
                <a:tab pos="10482263" algn="l"/>
                <a:tab pos="11137900" algn="l"/>
                <a:tab pos="11793538" algn="l"/>
                <a:tab pos="12447588" algn="l"/>
                <a:tab pos="131032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6556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52463" algn="l"/>
                <a:tab pos="1308100" algn="l"/>
                <a:tab pos="1963738" algn="l"/>
                <a:tab pos="2619375" algn="l"/>
                <a:tab pos="3273425" algn="l"/>
                <a:tab pos="3929063" algn="l"/>
                <a:tab pos="4584700" algn="l"/>
                <a:tab pos="5240338" algn="l"/>
                <a:tab pos="5895975" algn="l"/>
                <a:tab pos="6550025" algn="l"/>
                <a:tab pos="7205663" algn="l"/>
                <a:tab pos="7861300" algn="l"/>
                <a:tab pos="8516938" algn="l"/>
                <a:tab pos="9172575" algn="l"/>
                <a:tab pos="9826625" algn="l"/>
                <a:tab pos="10482263" algn="l"/>
                <a:tab pos="11137900" algn="l"/>
                <a:tab pos="11793538" algn="l"/>
                <a:tab pos="12447588" algn="l"/>
                <a:tab pos="131032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6556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52463" algn="l"/>
                <a:tab pos="1308100" algn="l"/>
                <a:tab pos="1963738" algn="l"/>
                <a:tab pos="2619375" algn="l"/>
                <a:tab pos="3273425" algn="l"/>
                <a:tab pos="3929063" algn="l"/>
                <a:tab pos="4584700" algn="l"/>
                <a:tab pos="5240338" algn="l"/>
                <a:tab pos="5895975" algn="l"/>
                <a:tab pos="6550025" algn="l"/>
                <a:tab pos="7205663" algn="l"/>
                <a:tab pos="7861300" algn="l"/>
                <a:tab pos="8516938" algn="l"/>
                <a:tab pos="9172575" algn="l"/>
                <a:tab pos="9826625" algn="l"/>
                <a:tab pos="10482263" algn="l"/>
                <a:tab pos="11137900" algn="l"/>
                <a:tab pos="11793538" algn="l"/>
                <a:tab pos="12447588" algn="l"/>
                <a:tab pos="131032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6556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52463" algn="l"/>
                <a:tab pos="1308100" algn="l"/>
                <a:tab pos="1963738" algn="l"/>
                <a:tab pos="2619375" algn="l"/>
                <a:tab pos="3273425" algn="l"/>
                <a:tab pos="3929063" algn="l"/>
                <a:tab pos="4584700" algn="l"/>
                <a:tab pos="5240338" algn="l"/>
                <a:tab pos="5895975" algn="l"/>
                <a:tab pos="6550025" algn="l"/>
                <a:tab pos="7205663" algn="l"/>
                <a:tab pos="7861300" algn="l"/>
                <a:tab pos="8516938" algn="l"/>
                <a:tab pos="9172575" algn="l"/>
                <a:tab pos="9826625" algn="l"/>
                <a:tab pos="10482263" algn="l"/>
                <a:tab pos="11137900" algn="l"/>
                <a:tab pos="11793538" algn="l"/>
                <a:tab pos="12447588" algn="l"/>
                <a:tab pos="131032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655638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652463" algn="l"/>
                <a:tab pos="1308100" algn="l"/>
                <a:tab pos="1963738" algn="l"/>
                <a:tab pos="2619375" algn="l"/>
                <a:tab pos="3273425" algn="l"/>
                <a:tab pos="3929063" algn="l"/>
                <a:tab pos="4584700" algn="l"/>
                <a:tab pos="5240338" algn="l"/>
                <a:tab pos="5895975" algn="l"/>
                <a:tab pos="6550025" algn="l"/>
                <a:tab pos="7205663" algn="l"/>
                <a:tab pos="7861300" algn="l"/>
                <a:tab pos="8516938" algn="l"/>
                <a:tab pos="9172575" algn="l"/>
                <a:tab pos="9826625" algn="l"/>
                <a:tab pos="10482263" algn="l"/>
                <a:tab pos="11137900" algn="l"/>
                <a:tab pos="11793538" algn="l"/>
                <a:tab pos="12447588" algn="l"/>
                <a:tab pos="1310322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C60F0A8-86A8-4D38-AAC4-1E741897E808}" type="slidenum">
              <a:rPr lang="en-US" altLang="ja-JP" sz="18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ja-JP" sz="1800">
              <a:latin typeface="Arial" panose="020B0604020202020204" pitchFamily="34" charset="0"/>
            </a:endParaRP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3CEC53A2-A782-EFC7-1C2D-8214854586F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2203450" y="-1862138"/>
            <a:ext cx="5634038" cy="11264901"/>
          </a:xfrm>
          <a:ln/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F2F3DA75-423C-7EFF-C4DD-603BCCB89A9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1003300" y="6821488"/>
            <a:ext cx="8026400" cy="64674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3374" tIns="66687" rIns="133374" bIns="66687" anchor="ctr"/>
          <a:lstStyle/>
          <a:p>
            <a:endParaRPr lang="ja-JP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1713" y="15659100"/>
            <a:ext cx="25736550" cy="10804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838" y="28563888"/>
            <a:ext cx="21196300" cy="128809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8097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8600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48775" y="2009775"/>
            <a:ext cx="6810375" cy="430450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514475" y="2009775"/>
            <a:ext cx="20281900" cy="430450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92595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475" y="2009775"/>
            <a:ext cx="27244675" cy="841057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1514475" y="11793538"/>
            <a:ext cx="13546138" cy="332613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15213013" y="11793538"/>
            <a:ext cx="13546137" cy="1655445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15213013" y="28500388"/>
            <a:ext cx="13546137" cy="1655445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7053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61003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2363" y="32391350"/>
            <a:ext cx="25738137" cy="10010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392363" y="21364575"/>
            <a:ext cx="25738137" cy="11026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51152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514475" y="11793538"/>
            <a:ext cx="13546138" cy="3326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213013" y="11793538"/>
            <a:ext cx="13546137" cy="33261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6009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475" y="2019300"/>
            <a:ext cx="27251025" cy="84010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4475" y="11282363"/>
            <a:ext cx="13377863" cy="4703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4475" y="15986125"/>
            <a:ext cx="13377863" cy="29041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81288" y="11282363"/>
            <a:ext cx="13384212" cy="4703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81288" y="15986125"/>
            <a:ext cx="13384212" cy="29041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8812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4017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177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475" y="2006600"/>
            <a:ext cx="9961563" cy="85407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7988" y="2006600"/>
            <a:ext cx="16927512" cy="43021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4475" y="10547350"/>
            <a:ext cx="9961563" cy="34480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8163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663" y="35283775"/>
            <a:ext cx="18167350" cy="4165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5663" y="4503738"/>
            <a:ext cx="18167350" cy="30243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5663" y="39449375"/>
            <a:ext cx="18167350" cy="59166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3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">
            <a:extLst>
              <a:ext uri="{FF2B5EF4-FFF2-40B4-BE49-F238E27FC236}">
                <a16:creationId xmlns:a16="http://schemas.microsoft.com/office/drawing/2014/main" id="{ECB8EA2C-743C-2756-2AA1-0959FE05C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3388" y="6075363"/>
            <a:ext cx="5172075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55083" tIns="27542" rIns="55083" bIns="27542" anchor="ctr"/>
          <a:lstStyle>
            <a:lvl1pPr defTabSz="269875">
              <a:buClr>
                <a:srgbClr val="000000"/>
              </a:buClr>
              <a:buSzPct val="100000"/>
              <a:buFont typeface="Times New Roman" panose="02020603050405020304" pitchFamily="18" charset="0"/>
              <a:defRPr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defTabSz="269875">
              <a:buClr>
                <a:srgbClr val="000000"/>
              </a:buClr>
              <a:buSzPct val="100000"/>
              <a:buFont typeface="Times New Roman" panose="02020603050405020304" pitchFamily="18" charset="0"/>
              <a:defRPr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defTabSz="269875">
              <a:buClr>
                <a:srgbClr val="000000"/>
              </a:buClr>
              <a:buSzPct val="100000"/>
              <a:buFont typeface="Times New Roman" panose="02020603050405020304" pitchFamily="18" charset="0"/>
              <a:defRPr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defTabSz="269875">
              <a:buClr>
                <a:srgbClr val="000000"/>
              </a:buClr>
              <a:buSzPct val="100000"/>
              <a:buFont typeface="Times New Roman" panose="02020603050405020304" pitchFamily="18" charset="0"/>
              <a:defRPr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defTabSz="269875">
              <a:buClr>
                <a:srgbClr val="000000"/>
              </a:buClr>
              <a:buSzPct val="100000"/>
              <a:buFont typeface="Times New Roman" panose="02020603050405020304" pitchFamily="18" charset="0"/>
              <a:defRPr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2698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2698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2698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2698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b="0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06711591-6791-FFA2-2BC1-ED61EFE3B4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9625" y="1292225"/>
            <a:ext cx="14578013" cy="540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63540247-4FDC-58CE-8184-A9AC556BDF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7581900"/>
            <a:ext cx="14578013" cy="2138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</a:p>
          <a:p>
            <a:pPr lvl="1"/>
            <a:r>
              <a:rPr lang="en-GB" altLang="ja-JP"/>
              <a:t>2</a:t>
            </a:r>
            <a:r>
              <a:rPr lang="ja-JP" altLang="en-GB"/>
              <a:t>レベル目のアウトライン</a:t>
            </a:r>
          </a:p>
          <a:p>
            <a:pPr lvl="2"/>
            <a:r>
              <a:rPr lang="en-GB" altLang="ja-JP"/>
              <a:t>3</a:t>
            </a:r>
            <a:r>
              <a:rPr lang="ja-JP" altLang="en-GB"/>
              <a:t>レベル目のアウトライン</a:t>
            </a:r>
          </a:p>
          <a:p>
            <a:pPr lvl="3"/>
            <a:r>
              <a:rPr lang="en-GB" altLang="ja-JP"/>
              <a:t>4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5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6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7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8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9</a:t>
            </a:r>
            <a:r>
              <a:rPr lang="ja-JP" altLang="en-GB"/>
              <a:t>レベル目のアウトライン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191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FFFFFF"/>
          </a:solidFill>
          <a:latin typeface="+mj-lt"/>
          <a:ea typeface="+mj-ea"/>
          <a:cs typeface="+mj-cs"/>
        </a:defRPr>
      </a:lvl1pPr>
      <a:lvl2pPr algn="ctr" defTabSz="4191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FFFFFF"/>
          </a:solidFill>
          <a:latin typeface="Arial" charset="0"/>
          <a:ea typeface="ＭＳ Ｐゴシック" charset="-128"/>
        </a:defRPr>
      </a:lvl2pPr>
      <a:lvl3pPr algn="ctr" defTabSz="4191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FFFFFF"/>
          </a:solidFill>
          <a:latin typeface="Arial" charset="0"/>
          <a:ea typeface="ＭＳ Ｐゴシック" charset="-128"/>
        </a:defRPr>
      </a:lvl3pPr>
      <a:lvl4pPr algn="ctr" defTabSz="4191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FFFFFF"/>
          </a:solidFill>
          <a:latin typeface="Arial" charset="0"/>
          <a:ea typeface="ＭＳ Ｐゴシック" charset="-128"/>
        </a:defRPr>
      </a:lvl4pPr>
      <a:lvl5pPr algn="ctr" defTabSz="4191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FFFFFF"/>
          </a:solidFill>
          <a:latin typeface="Arial" charset="0"/>
          <a:ea typeface="ＭＳ Ｐゴシック" charset="-128"/>
        </a:defRPr>
      </a:lvl5pPr>
      <a:lvl6pPr marL="3646488" indent="-355600" algn="ctr" defTabSz="69691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" charset="0"/>
        <a:defRPr sz="7900" b="1">
          <a:solidFill>
            <a:srgbClr val="FFFFFF"/>
          </a:solidFill>
          <a:latin typeface="Arial" charset="0"/>
          <a:ea typeface="ＭＳ Ｐゴシック" charset="-128"/>
        </a:defRPr>
      </a:lvl6pPr>
      <a:lvl7pPr marL="4103688" indent="-355600" algn="ctr" defTabSz="69691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" charset="0"/>
        <a:defRPr sz="7900" b="1">
          <a:solidFill>
            <a:srgbClr val="FFFFFF"/>
          </a:solidFill>
          <a:latin typeface="Arial" charset="0"/>
          <a:ea typeface="ＭＳ Ｐゴシック" charset="-128"/>
        </a:defRPr>
      </a:lvl7pPr>
      <a:lvl8pPr marL="4560888" indent="-355600" algn="ctr" defTabSz="69691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" charset="0"/>
        <a:defRPr sz="7900" b="1">
          <a:solidFill>
            <a:srgbClr val="FFFFFF"/>
          </a:solidFill>
          <a:latin typeface="Arial" charset="0"/>
          <a:ea typeface="ＭＳ Ｐゴシック" charset="-128"/>
        </a:defRPr>
      </a:lvl8pPr>
      <a:lvl9pPr marL="5018088" indent="-355600" algn="ctr" defTabSz="69691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" charset="0"/>
        <a:defRPr sz="7900" b="1">
          <a:solidFill>
            <a:srgbClr val="FFFFFF"/>
          </a:solidFill>
          <a:latin typeface="Arial" charset="0"/>
          <a:ea typeface="ＭＳ Ｐゴシック" charset="-128"/>
        </a:defRPr>
      </a:lvl9pPr>
    </p:titleStyle>
    <p:bodyStyle>
      <a:lvl1pPr marL="320675" indent="-320675" algn="l" defTabSz="419100" rtl="0" eaLnBrk="0" fontAlgn="base" hangingPunct="0">
        <a:spcBef>
          <a:spcPts val="3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300">
          <a:solidFill>
            <a:srgbClr val="000000"/>
          </a:solidFill>
          <a:latin typeface="+mn-lt"/>
          <a:ea typeface="+mn-ea"/>
          <a:cs typeface="+mn-cs"/>
        </a:defRPr>
      </a:lvl1pPr>
      <a:lvl2pPr marL="693738" indent="-266700" algn="l" defTabSz="4191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+mn-ea"/>
        </a:defRPr>
      </a:lvl2pPr>
      <a:lvl3pPr marL="1066800" indent="-212725" algn="l" defTabSz="419100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000000"/>
          </a:solidFill>
          <a:latin typeface="+mn-lt"/>
          <a:ea typeface="+mn-ea"/>
        </a:defRPr>
      </a:lvl3pPr>
      <a:lvl4pPr marL="1493838" indent="-212725" algn="l" defTabSz="4191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700">
          <a:solidFill>
            <a:srgbClr val="000000"/>
          </a:solidFill>
          <a:latin typeface="+mn-lt"/>
          <a:ea typeface="+mn-ea"/>
        </a:defRPr>
      </a:lvl4pPr>
      <a:lvl5pPr marL="1920875" indent="-214313" algn="l" defTabSz="4191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700">
          <a:solidFill>
            <a:srgbClr val="000000"/>
          </a:solidFill>
          <a:latin typeface="+mn-lt"/>
          <a:ea typeface="+mn-ea"/>
        </a:defRPr>
      </a:lvl5pPr>
      <a:lvl6pPr marL="3646488" indent="-355600" algn="l" defTabSz="696913" rtl="0" fontAlgn="base">
        <a:spcBef>
          <a:spcPts val="738"/>
        </a:spcBef>
        <a:spcAft>
          <a:spcPct val="0"/>
        </a:spcAft>
        <a:buClr>
          <a:srgbClr val="000000"/>
        </a:buClr>
        <a:buSzPct val="100000"/>
        <a:buFont typeface="Times New Roman" pitchFamily="1" charset="0"/>
        <a:defRPr sz="2900">
          <a:solidFill>
            <a:srgbClr val="000000"/>
          </a:solidFill>
          <a:latin typeface="+mn-lt"/>
          <a:ea typeface="+mn-ea"/>
        </a:defRPr>
      </a:lvl6pPr>
      <a:lvl7pPr marL="4103688" indent="-355600" algn="l" defTabSz="696913" rtl="0" fontAlgn="base">
        <a:spcBef>
          <a:spcPts val="738"/>
        </a:spcBef>
        <a:spcAft>
          <a:spcPct val="0"/>
        </a:spcAft>
        <a:buClr>
          <a:srgbClr val="000000"/>
        </a:buClr>
        <a:buSzPct val="100000"/>
        <a:buFont typeface="Times New Roman" pitchFamily="1" charset="0"/>
        <a:defRPr sz="2900">
          <a:solidFill>
            <a:srgbClr val="000000"/>
          </a:solidFill>
          <a:latin typeface="+mn-lt"/>
          <a:ea typeface="+mn-ea"/>
        </a:defRPr>
      </a:lvl7pPr>
      <a:lvl8pPr marL="4560888" indent="-355600" algn="l" defTabSz="696913" rtl="0" fontAlgn="base">
        <a:spcBef>
          <a:spcPts val="738"/>
        </a:spcBef>
        <a:spcAft>
          <a:spcPct val="0"/>
        </a:spcAft>
        <a:buClr>
          <a:srgbClr val="000000"/>
        </a:buClr>
        <a:buSzPct val="100000"/>
        <a:buFont typeface="Times New Roman" pitchFamily="1" charset="0"/>
        <a:defRPr sz="2900">
          <a:solidFill>
            <a:srgbClr val="000000"/>
          </a:solidFill>
          <a:latin typeface="+mn-lt"/>
          <a:ea typeface="+mn-ea"/>
        </a:defRPr>
      </a:lvl8pPr>
      <a:lvl9pPr marL="5018088" indent="-355600" algn="l" defTabSz="696913" rtl="0" fontAlgn="base">
        <a:spcBef>
          <a:spcPts val="738"/>
        </a:spcBef>
        <a:spcAft>
          <a:spcPct val="0"/>
        </a:spcAft>
        <a:buClr>
          <a:srgbClr val="000000"/>
        </a:buClr>
        <a:buSzPct val="100000"/>
        <a:buFont typeface="Times New Roman" pitchFamily="1" charset="0"/>
        <a:defRPr sz="29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AutoShape 11">
            <a:extLst>
              <a:ext uri="{FF2B5EF4-FFF2-40B4-BE49-F238E27FC236}">
                <a16:creationId xmlns:a16="http://schemas.microsoft.com/office/drawing/2014/main" id="{240DDE5D-9332-7786-B7E5-2004710A7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3519488"/>
            <a:ext cx="7175500" cy="6477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cap="sq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55083" tIns="27542" rIns="55083" bIns="27542" anchor="ctr"/>
          <a:lstStyle/>
          <a:p>
            <a:pPr defTabSz="269875" eaLnBrk="1" hangingPunct="1">
              <a:buClr>
                <a:srgbClr val="000000"/>
              </a:buClr>
              <a:buSzPct val="100000"/>
              <a:buFont typeface="Times New Roman" pitchFamily="1" charset="0"/>
              <a:buNone/>
              <a:defRPr/>
            </a:pPr>
            <a:endParaRPr lang="ja-JP" altLang="en-US" b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3075" name="Text Box 15">
            <a:extLst>
              <a:ext uri="{FF2B5EF4-FFF2-40B4-BE49-F238E27FC236}">
                <a16:creationId xmlns:a16="http://schemas.microsoft.com/office/drawing/2014/main" id="{1643A366-E509-3468-FCC6-18A27A3DB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550" y="608013"/>
            <a:ext cx="179387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6883" tIns="33610" rIns="66883" bIns="33610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2563"/>
              </a:spcBef>
              <a:buClrTx/>
              <a:buFontTx/>
              <a:buNone/>
            </a:pPr>
            <a:r>
              <a:rPr lang="ja-JP" altLang="ja-JP" sz="4300">
                <a:solidFill>
                  <a:schemeClr val="tx1"/>
                </a:solidFill>
              </a:rPr>
              <a:t>演題名</a:t>
            </a:r>
          </a:p>
        </p:txBody>
      </p:sp>
      <p:sp>
        <p:nvSpPr>
          <p:cNvPr id="3076" name="Text Box 16">
            <a:extLst>
              <a:ext uri="{FF2B5EF4-FFF2-40B4-BE49-F238E27FC236}">
                <a16:creationId xmlns:a16="http://schemas.microsoft.com/office/drawing/2014/main" id="{DCFA4BE8-B99C-8E93-F626-3DC0AE332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7563" y="1620838"/>
            <a:ext cx="8270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6883" tIns="33610" rIns="66883" bIns="33610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1638"/>
              </a:spcBef>
              <a:buClrTx/>
              <a:buFontTx/>
              <a:buNone/>
            </a:pPr>
            <a:r>
              <a:rPr lang="ja-JP" altLang="ja-JP" sz="2700" b="0">
                <a:solidFill>
                  <a:schemeClr val="tx1"/>
                </a:solidFill>
              </a:rPr>
              <a:t>所属</a:t>
            </a:r>
          </a:p>
        </p:txBody>
      </p:sp>
      <p:sp>
        <p:nvSpPr>
          <p:cNvPr id="3077" name="Text Box 17">
            <a:extLst>
              <a:ext uri="{FF2B5EF4-FFF2-40B4-BE49-F238E27FC236}">
                <a16:creationId xmlns:a16="http://schemas.microsoft.com/office/drawing/2014/main" id="{53615BFA-2FC5-FA1B-5705-2FD8B969F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6900" y="2165350"/>
            <a:ext cx="382587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6883" tIns="33610" rIns="66883" bIns="33610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7513" algn="l"/>
                <a:tab pos="838200" algn="l"/>
                <a:tab pos="1257300" algn="l"/>
                <a:tab pos="1676400" algn="l"/>
                <a:tab pos="2095500" algn="l"/>
                <a:tab pos="2514600" algn="l"/>
                <a:tab pos="2935288" algn="l"/>
                <a:tab pos="3354388" algn="l"/>
                <a:tab pos="3773488" algn="l"/>
                <a:tab pos="4192588" algn="l"/>
                <a:tab pos="4611688" algn="l"/>
                <a:tab pos="5032375" algn="l"/>
                <a:tab pos="5451475" algn="l"/>
                <a:tab pos="5870575" algn="l"/>
                <a:tab pos="6289675" algn="l"/>
                <a:tab pos="6708775" algn="l"/>
                <a:tab pos="7129463" algn="l"/>
                <a:tab pos="7548563" algn="l"/>
                <a:tab pos="7967663" algn="l"/>
                <a:tab pos="8386763" algn="l"/>
              </a:tabLst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1638"/>
              </a:spcBef>
              <a:buClrTx/>
              <a:buFontTx/>
              <a:buNone/>
            </a:pPr>
            <a:r>
              <a:rPr lang="ja-JP" altLang="ja-JP" sz="2700" b="0">
                <a:solidFill>
                  <a:schemeClr val="tx1"/>
                </a:solidFill>
              </a:rPr>
              <a:t>筆頭演者名，共同演者名</a:t>
            </a:r>
          </a:p>
        </p:txBody>
      </p:sp>
      <p:sp>
        <p:nvSpPr>
          <p:cNvPr id="3078" name="Text Box 39">
            <a:extLst>
              <a:ext uri="{FF2B5EF4-FFF2-40B4-BE49-F238E27FC236}">
                <a16:creationId xmlns:a16="http://schemas.microsoft.com/office/drawing/2014/main" id="{6EA28197-A359-29F3-8FB0-91C3BAE7CF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" y="1281113"/>
            <a:ext cx="202565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5369" tIns="42684" rIns="85369" bIns="42684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z="4800">
                <a:solidFill>
                  <a:schemeClr val="tx1"/>
                </a:solidFill>
              </a:rPr>
              <a:t>P-</a:t>
            </a:r>
            <a:r>
              <a:rPr lang="ja-JP" altLang="en-US" sz="4800">
                <a:solidFill>
                  <a:schemeClr val="tx1"/>
                </a:solidFill>
              </a:rPr>
              <a:t>●●</a:t>
            </a:r>
          </a:p>
        </p:txBody>
      </p:sp>
      <p:sp>
        <p:nvSpPr>
          <p:cNvPr id="3079" name="Text Box 47">
            <a:extLst>
              <a:ext uri="{FF2B5EF4-FFF2-40B4-BE49-F238E27FC236}">
                <a16:creationId xmlns:a16="http://schemas.microsoft.com/office/drawing/2014/main" id="{68221E4A-873F-27A0-1B9E-4D25ECF67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8" y="4575175"/>
            <a:ext cx="719137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5083" tIns="27542" rIns="55083" bIns="27542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2400" b="0"/>
              <a:t>フォントサイズを調整して，ここにテキストを貼り付けて下さい。</a:t>
            </a:r>
            <a:endParaRPr lang="ja-JP" altLang="en-US" sz="2400" b="0"/>
          </a:p>
          <a:p>
            <a:pPr eaLnBrk="1" hangingPunct="1">
              <a:spcBef>
                <a:spcPct val="0"/>
              </a:spcBef>
            </a:pPr>
            <a:endParaRPr lang="ja-JP" altLang="en-US" sz="2400" b="0"/>
          </a:p>
          <a:p>
            <a:pPr eaLnBrk="1" hangingPunct="1">
              <a:spcBef>
                <a:spcPct val="0"/>
              </a:spcBef>
            </a:pPr>
            <a:r>
              <a:rPr lang="ja-JP" altLang="ja-JP" sz="2400" b="0"/>
              <a:t>バーの色や高さなどレイアウトは自由にご作成ください。</a:t>
            </a:r>
            <a:endParaRPr lang="ja-JP" altLang="en-US" sz="2400" b="0"/>
          </a:p>
        </p:txBody>
      </p:sp>
      <p:sp>
        <p:nvSpPr>
          <p:cNvPr id="3080" name="Text Box 48">
            <a:extLst>
              <a:ext uri="{FF2B5EF4-FFF2-40B4-BE49-F238E27FC236}">
                <a16:creationId xmlns:a16="http://schemas.microsoft.com/office/drawing/2014/main" id="{B57B9C7E-1451-FA3B-7D43-77D333430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563938"/>
            <a:ext cx="1209675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083" tIns="27542" rIns="55083" bIns="27542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3200">
                <a:solidFill>
                  <a:schemeClr val="tx1"/>
                </a:solidFill>
              </a:rPr>
              <a:t>背　景</a:t>
            </a:r>
          </a:p>
        </p:txBody>
      </p:sp>
      <p:sp>
        <p:nvSpPr>
          <p:cNvPr id="3121" name="AutoShape 49">
            <a:extLst>
              <a:ext uri="{FF2B5EF4-FFF2-40B4-BE49-F238E27FC236}">
                <a16:creationId xmlns:a16="http://schemas.microsoft.com/office/drawing/2014/main" id="{1B2715CC-74E8-2812-5980-E6E56CF4E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9999663"/>
            <a:ext cx="7175500" cy="6477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cap="sq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55083" tIns="27542" rIns="55083" bIns="27542" anchor="ctr"/>
          <a:lstStyle/>
          <a:p>
            <a:pPr defTabSz="269875" eaLnBrk="1" hangingPunct="1">
              <a:buClr>
                <a:srgbClr val="000000"/>
              </a:buClr>
              <a:buSzPct val="100000"/>
              <a:buFont typeface="Times New Roman" pitchFamily="1" charset="0"/>
              <a:buNone/>
              <a:defRPr/>
            </a:pPr>
            <a:endParaRPr lang="ja-JP" altLang="en-US" b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3082" name="Text Box 50">
            <a:extLst>
              <a:ext uri="{FF2B5EF4-FFF2-40B4-BE49-F238E27FC236}">
                <a16:creationId xmlns:a16="http://schemas.microsoft.com/office/drawing/2014/main" id="{58FC9115-B4EC-1A93-1B5D-B1505BCEA8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0044113"/>
            <a:ext cx="1209675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083" tIns="27542" rIns="55083" bIns="27542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3200">
                <a:solidFill>
                  <a:schemeClr val="tx1"/>
                </a:solidFill>
              </a:rPr>
              <a:t>目　的</a:t>
            </a:r>
          </a:p>
        </p:txBody>
      </p:sp>
      <p:sp>
        <p:nvSpPr>
          <p:cNvPr id="2" name="Text Box 51">
            <a:extLst>
              <a:ext uri="{FF2B5EF4-FFF2-40B4-BE49-F238E27FC236}">
                <a16:creationId xmlns:a16="http://schemas.microsoft.com/office/drawing/2014/main" id="{D11BC317-5C79-ADC4-C0C6-104E46AFA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8" y="10971213"/>
            <a:ext cx="71501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5083" tIns="27542" rIns="55083" bIns="27542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2400" b="0"/>
              <a:t>フォントサイズを調整して，ここにテキストを貼り付けて下さい。</a:t>
            </a:r>
            <a:endParaRPr lang="en-US" altLang="ja-JP" sz="2400" b="0"/>
          </a:p>
          <a:p>
            <a:pPr eaLnBrk="1" hangingPunct="1">
              <a:spcBef>
                <a:spcPct val="0"/>
              </a:spcBef>
            </a:pPr>
            <a:endParaRPr lang="ja-JP" altLang="en-US" sz="2400" b="0"/>
          </a:p>
          <a:p>
            <a:pPr eaLnBrk="1" hangingPunct="1">
              <a:spcBef>
                <a:spcPct val="0"/>
              </a:spcBef>
            </a:pPr>
            <a:r>
              <a:rPr lang="ja-JP" altLang="ja-JP" sz="2400" b="0"/>
              <a:t>バーの色や高さなどレイアウトは自由にご作成ください。</a:t>
            </a:r>
            <a:endParaRPr lang="ja-JP" altLang="en-US" sz="2400" b="0"/>
          </a:p>
        </p:txBody>
      </p:sp>
      <p:sp>
        <p:nvSpPr>
          <p:cNvPr id="3130" name="AutoShape 58">
            <a:extLst>
              <a:ext uri="{FF2B5EF4-FFF2-40B4-BE49-F238E27FC236}">
                <a16:creationId xmlns:a16="http://schemas.microsoft.com/office/drawing/2014/main" id="{10557411-801D-CBC3-59D9-F79D26E58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15935325"/>
            <a:ext cx="7175500" cy="6477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cap="sq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55083" tIns="27542" rIns="55083" bIns="27542" anchor="ctr"/>
          <a:lstStyle/>
          <a:p>
            <a:pPr defTabSz="269875" eaLnBrk="1" hangingPunct="1">
              <a:buClr>
                <a:srgbClr val="000000"/>
              </a:buClr>
              <a:buSzPct val="100000"/>
              <a:buFont typeface="Times New Roman" pitchFamily="1" charset="0"/>
              <a:buNone/>
              <a:defRPr/>
            </a:pPr>
            <a:endParaRPr lang="ja-JP" altLang="en-US" b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3085" name="Text Box 59">
            <a:extLst>
              <a:ext uri="{FF2B5EF4-FFF2-40B4-BE49-F238E27FC236}">
                <a16:creationId xmlns:a16="http://schemas.microsoft.com/office/drawing/2014/main" id="{3A1EBC87-2F94-FCFF-EB2D-D5EFE096C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5973425"/>
            <a:ext cx="1209675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083" tIns="27542" rIns="55083" bIns="27542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3200">
                <a:solidFill>
                  <a:schemeClr val="tx1"/>
                </a:solidFill>
              </a:rPr>
              <a:t>方　法</a:t>
            </a:r>
          </a:p>
        </p:txBody>
      </p:sp>
      <p:sp>
        <p:nvSpPr>
          <p:cNvPr id="3086" name="Text Box 60">
            <a:extLst>
              <a:ext uri="{FF2B5EF4-FFF2-40B4-BE49-F238E27FC236}">
                <a16:creationId xmlns:a16="http://schemas.microsoft.com/office/drawing/2014/main" id="{F19E1B9F-2C0A-B9CA-F9FB-8597B9C78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8" y="16908463"/>
            <a:ext cx="71501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5083" tIns="27542" rIns="55083" bIns="27542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2400" b="0"/>
              <a:t>フォントサイズを調整して，ここにテキストを貼り付けて下さい。</a:t>
            </a:r>
            <a:endParaRPr lang="en-US" altLang="ja-JP" sz="2400" b="0"/>
          </a:p>
          <a:p>
            <a:pPr eaLnBrk="1" hangingPunct="1">
              <a:spcBef>
                <a:spcPct val="0"/>
              </a:spcBef>
            </a:pPr>
            <a:endParaRPr lang="ja-JP" altLang="en-US" sz="2400" b="0"/>
          </a:p>
          <a:p>
            <a:pPr eaLnBrk="1" hangingPunct="1">
              <a:spcBef>
                <a:spcPct val="0"/>
              </a:spcBef>
            </a:pPr>
            <a:r>
              <a:rPr lang="ja-JP" altLang="ja-JP" sz="2400" b="0"/>
              <a:t>バーの色や高さなどレイアウトは自由にご作成ください。</a:t>
            </a:r>
            <a:endParaRPr lang="ja-JP" altLang="en-US" sz="2400" b="0"/>
          </a:p>
        </p:txBody>
      </p:sp>
      <p:sp>
        <p:nvSpPr>
          <p:cNvPr id="3133" name="AutoShape 61">
            <a:extLst>
              <a:ext uri="{FF2B5EF4-FFF2-40B4-BE49-F238E27FC236}">
                <a16:creationId xmlns:a16="http://schemas.microsoft.com/office/drawing/2014/main" id="{832126CD-8C83-301B-F219-5CA56BAC0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0763" y="3519488"/>
            <a:ext cx="7175500" cy="6477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cap="sq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55083" tIns="27542" rIns="55083" bIns="27542" anchor="ctr"/>
          <a:lstStyle/>
          <a:p>
            <a:pPr defTabSz="269875" eaLnBrk="1" hangingPunct="1">
              <a:buClr>
                <a:srgbClr val="000000"/>
              </a:buClr>
              <a:buSzPct val="100000"/>
              <a:buFont typeface="Times New Roman" pitchFamily="1" charset="0"/>
              <a:buNone/>
              <a:defRPr/>
            </a:pPr>
            <a:endParaRPr lang="ja-JP" altLang="en-US" b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3088" name="Text Box 62">
            <a:extLst>
              <a:ext uri="{FF2B5EF4-FFF2-40B4-BE49-F238E27FC236}">
                <a16:creationId xmlns:a16="http://schemas.microsoft.com/office/drawing/2014/main" id="{CA0A0FB0-7970-F793-B8E7-80E6C8F8E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0625" y="3563938"/>
            <a:ext cx="1209675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083" tIns="27542" rIns="55083" bIns="27542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3200">
                <a:solidFill>
                  <a:schemeClr val="tx1"/>
                </a:solidFill>
              </a:rPr>
              <a:t>考　察</a:t>
            </a:r>
          </a:p>
        </p:txBody>
      </p:sp>
      <p:sp>
        <p:nvSpPr>
          <p:cNvPr id="3137" name="AutoShape 65">
            <a:extLst>
              <a:ext uri="{FF2B5EF4-FFF2-40B4-BE49-F238E27FC236}">
                <a16:creationId xmlns:a16="http://schemas.microsoft.com/office/drawing/2014/main" id="{6DC1B030-B773-584D-9F23-8473DE28F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0763" y="26015950"/>
            <a:ext cx="7175500" cy="6477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cap="sq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55083" tIns="27542" rIns="55083" bIns="27542" anchor="ctr"/>
          <a:lstStyle/>
          <a:p>
            <a:pPr defTabSz="269875" eaLnBrk="1" hangingPunct="1">
              <a:buClr>
                <a:srgbClr val="000000"/>
              </a:buClr>
              <a:buSzPct val="100000"/>
              <a:buFont typeface="Times New Roman" pitchFamily="1" charset="0"/>
              <a:buNone/>
              <a:defRPr/>
            </a:pPr>
            <a:endParaRPr lang="ja-JP" altLang="en-US" b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3090" name="Text Box 66">
            <a:extLst>
              <a:ext uri="{FF2B5EF4-FFF2-40B4-BE49-F238E27FC236}">
                <a16:creationId xmlns:a16="http://schemas.microsoft.com/office/drawing/2014/main" id="{1C7B76A3-76D0-24D1-2552-6194CB5A4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0625" y="26066750"/>
            <a:ext cx="1758950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083" tIns="27542" rIns="55083" bIns="27542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3200">
                <a:solidFill>
                  <a:schemeClr val="tx1"/>
                </a:solidFill>
              </a:rPr>
              <a:t>参考文献</a:t>
            </a:r>
          </a:p>
        </p:txBody>
      </p:sp>
      <p:sp>
        <p:nvSpPr>
          <p:cNvPr id="3091" name="Text Box 70">
            <a:extLst>
              <a:ext uri="{FF2B5EF4-FFF2-40B4-BE49-F238E27FC236}">
                <a16:creationId xmlns:a16="http://schemas.microsoft.com/office/drawing/2014/main" id="{52DEB2ED-A854-17DB-BA98-50E937B4E4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6963" y="4575175"/>
            <a:ext cx="714375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5083" tIns="27542" rIns="55083" bIns="27542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2400" b="0"/>
              <a:t>フォントサイズを調整して，ここにテキストを貼り付けて下さい。</a:t>
            </a:r>
            <a:endParaRPr lang="en-US" altLang="ja-JP" sz="2400" b="0"/>
          </a:p>
          <a:p>
            <a:pPr eaLnBrk="1" hangingPunct="1">
              <a:spcBef>
                <a:spcPct val="0"/>
              </a:spcBef>
            </a:pPr>
            <a:endParaRPr lang="ja-JP" altLang="en-US" sz="2400" b="0"/>
          </a:p>
          <a:p>
            <a:pPr eaLnBrk="1" hangingPunct="1">
              <a:spcBef>
                <a:spcPct val="0"/>
              </a:spcBef>
            </a:pPr>
            <a:r>
              <a:rPr lang="ja-JP" altLang="ja-JP" sz="2400" b="0"/>
              <a:t>バーの色や高さなどレイアウトは自由にご作成ください。</a:t>
            </a:r>
            <a:endParaRPr lang="ja-JP" altLang="en-US" sz="2400" b="0"/>
          </a:p>
        </p:txBody>
      </p:sp>
      <p:sp>
        <p:nvSpPr>
          <p:cNvPr id="3143" name="AutoShape 71">
            <a:extLst>
              <a:ext uri="{FF2B5EF4-FFF2-40B4-BE49-F238E27FC236}">
                <a16:creationId xmlns:a16="http://schemas.microsoft.com/office/drawing/2014/main" id="{923705E4-31A8-26DA-03F8-CC3182130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0763" y="15935325"/>
            <a:ext cx="7175500" cy="6477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cap="sq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55083" tIns="27542" rIns="55083" bIns="27542" anchor="ctr"/>
          <a:lstStyle/>
          <a:p>
            <a:pPr defTabSz="269875" eaLnBrk="1" hangingPunct="1">
              <a:buClr>
                <a:srgbClr val="000000"/>
              </a:buClr>
              <a:buSzPct val="100000"/>
              <a:buFont typeface="Times New Roman" pitchFamily="1" charset="0"/>
              <a:buNone/>
              <a:defRPr/>
            </a:pPr>
            <a:endParaRPr lang="ja-JP" altLang="en-US" b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3093" name="Text Box 72">
            <a:extLst>
              <a:ext uri="{FF2B5EF4-FFF2-40B4-BE49-F238E27FC236}">
                <a16:creationId xmlns:a16="http://schemas.microsoft.com/office/drawing/2014/main" id="{454DEE2A-D1BE-BF88-5287-99A0491CA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0625" y="15973425"/>
            <a:ext cx="1209675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083" tIns="27542" rIns="55083" bIns="27542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3200">
                <a:solidFill>
                  <a:schemeClr val="tx1"/>
                </a:solidFill>
              </a:rPr>
              <a:t>結　論</a:t>
            </a:r>
          </a:p>
        </p:txBody>
      </p:sp>
      <p:sp>
        <p:nvSpPr>
          <p:cNvPr id="3094" name="Text Box 73">
            <a:extLst>
              <a:ext uri="{FF2B5EF4-FFF2-40B4-BE49-F238E27FC236}">
                <a16:creationId xmlns:a16="http://schemas.microsoft.com/office/drawing/2014/main" id="{DEC175A6-3A70-1600-C960-0B01D9756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6963" y="16908463"/>
            <a:ext cx="714375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5083" tIns="27542" rIns="55083" bIns="27542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2400" b="0"/>
              <a:t>フォントサイズを調整して，ここにテキストを貼り付けて下さい。</a:t>
            </a:r>
            <a:endParaRPr lang="en-US" altLang="ja-JP" sz="2400" b="0"/>
          </a:p>
          <a:p>
            <a:pPr eaLnBrk="1" hangingPunct="1">
              <a:spcBef>
                <a:spcPct val="0"/>
              </a:spcBef>
            </a:pPr>
            <a:endParaRPr lang="ja-JP" altLang="en-US" sz="2400" b="0"/>
          </a:p>
          <a:p>
            <a:pPr eaLnBrk="1" hangingPunct="1">
              <a:spcBef>
                <a:spcPct val="0"/>
              </a:spcBef>
            </a:pPr>
            <a:r>
              <a:rPr lang="ja-JP" altLang="ja-JP" sz="2400" b="0"/>
              <a:t>バーの色や高さなどレイアウトは自由にご作成ください。</a:t>
            </a:r>
            <a:endParaRPr lang="ja-JP" altLang="en-US" sz="2400" b="0"/>
          </a:p>
        </p:txBody>
      </p:sp>
      <p:sp>
        <p:nvSpPr>
          <p:cNvPr id="3146" name="AutoShape 74">
            <a:extLst>
              <a:ext uri="{FF2B5EF4-FFF2-40B4-BE49-F238E27FC236}">
                <a16:creationId xmlns:a16="http://schemas.microsoft.com/office/drawing/2014/main" id="{D217CD87-6C60-5BEC-1B36-7B73C8CA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0763" y="30227588"/>
            <a:ext cx="7175500" cy="649287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cap="sq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55083" tIns="27542" rIns="55083" bIns="27542" anchor="ctr"/>
          <a:lstStyle/>
          <a:p>
            <a:pPr defTabSz="269875" eaLnBrk="1" hangingPunct="1">
              <a:buClr>
                <a:srgbClr val="000000"/>
              </a:buClr>
              <a:buSzPct val="100000"/>
              <a:buFont typeface="Times New Roman" pitchFamily="1" charset="0"/>
              <a:buNone/>
              <a:defRPr/>
            </a:pPr>
            <a:endParaRPr lang="ja-JP" altLang="en-US" b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3096" name="Text Box 75">
            <a:extLst>
              <a:ext uri="{FF2B5EF4-FFF2-40B4-BE49-F238E27FC236}">
                <a16:creationId xmlns:a16="http://schemas.microsoft.com/office/drawing/2014/main" id="{7B950DA9-59E9-30C5-0134-73BD47F53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0625" y="30278388"/>
            <a:ext cx="2995613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5083" tIns="27542" rIns="55083" bIns="27542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3200">
                <a:solidFill>
                  <a:schemeClr val="tx1"/>
                </a:solidFill>
              </a:rPr>
              <a:t>利益相反の開示</a:t>
            </a:r>
          </a:p>
        </p:txBody>
      </p:sp>
      <p:sp>
        <p:nvSpPr>
          <p:cNvPr id="3097" name="Text Box 76">
            <a:extLst>
              <a:ext uri="{FF2B5EF4-FFF2-40B4-BE49-F238E27FC236}">
                <a16:creationId xmlns:a16="http://schemas.microsoft.com/office/drawing/2014/main" id="{20B74FCC-8142-CC93-C4BA-59B985A1D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6963" y="31061025"/>
            <a:ext cx="70897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5083" tIns="27542" rIns="55083" bIns="27542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2400" b="0"/>
              <a:t>すべての項目に該当なし</a:t>
            </a:r>
            <a:endParaRPr lang="ja-JP" altLang="en-US" sz="2400" b="0"/>
          </a:p>
        </p:txBody>
      </p:sp>
      <p:sp>
        <p:nvSpPr>
          <p:cNvPr id="3098" name="Text Box 78">
            <a:extLst>
              <a:ext uri="{FF2B5EF4-FFF2-40B4-BE49-F238E27FC236}">
                <a16:creationId xmlns:a16="http://schemas.microsoft.com/office/drawing/2014/main" id="{13AB6D7A-CD1B-DF4D-7C62-E3C222554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6963" y="26941463"/>
            <a:ext cx="7089775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5083" tIns="27542" rIns="55083" bIns="27542">
            <a:spAutoFit/>
          </a:bodyPr>
          <a:lstStyle>
            <a:lvl1pPr defTabSz="419100">
              <a:spcBef>
                <a:spcPts val="3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693738" indent="-266700" defTabSz="419100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066800" indent="-212725" defTabSz="419100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3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493838" indent="-212725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1920875" indent="-214313" defTabSz="419100"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3780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8352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2924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749675" indent="-214313" defTabSz="41910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ja-JP" sz="2400" b="0"/>
              <a:t>1. Journal Article, Name of Journal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sz="2400" b="0"/>
              <a:t>2. Journal Article, Name of Journal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sz="2400" b="0"/>
              <a:t>3. Journal Article, Name of Journal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sz="2400" b="0"/>
              <a:t>4. Journal Article, Name of Journal</a:t>
            </a:r>
          </a:p>
          <a:p>
            <a:pPr eaLnBrk="1" hangingPunct="1">
              <a:spcBef>
                <a:spcPct val="0"/>
              </a:spcBef>
            </a:pPr>
            <a:r>
              <a:rPr lang="en-US" altLang="ja-JP" sz="2400" b="0"/>
              <a:t>5. Journal Article, Name of Journal</a:t>
            </a:r>
            <a:endParaRPr lang="ja-JP" altLang="en-US" sz="2400" b="0"/>
          </a:p>
        </p:txBody>
      </p:sp>
      <p:grpSp>
        <p:nvGrpSpPr>
          <p:cNvPr id="3099" name="Group 82">
            <a:extLst>
              <a:ext uri="{FF2B5EF4-FFF2-40B4-BE49-F238E27FC236}">
                <a16:creationId xmlns:a16="http://schemas.microsoft.com/office/drawing/2014/main" id="{6269338D-C97E-F9C8-7693-196159A74B17}"/>
              </a:ext>
            </a:extLst>
          </p:cNvPr>
          <p:cNvGrpSpPr>
            <a:grpSpLocks/>
          </p:cNvGrpSpPr>
          <p:nvPr/>
        </p:nvGrpSpPr>
        <p:grpSpPr bwMode="auto">
          <a:xfrm>
            <a:off x="8832850" y="6769100"/>
            <a:ext cx="6627813" cy="5059363"/>
            <a:chOff x="10399" y="6623"/>
            <a:chExt cx="7802" cy="4957"/>
          </a:xfrm>
        </p:grpSpPr>
        <p:pic>
          <p:nvPicPr>
            <p:cNvPr id="3101" name="Picture 80" descr="Sample">
              <a:extLst>
                <a:ext uri="{FF2B5EF4-FFF2-40B4-BE49-F238E27FC236}">
                  <a16:creationId xmlns:a16="http://schemas.microsoft.com/office/drawing/2014/main" id="{6B26260B-7CD6-7C4B-4472-6A07B0437B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99" y="6623"/>
              <a:ext cx="7802" cy="4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02" name="Text Box 81">
              <a:extLst>
                <a:ext uri="{FF2B5EF4-FFF2-40B4-BE49-F238E27FC236}">
                  <a16:creationId xmlns:a16="http://schemas.microsoft.com/office/drawing/2014/main" id="{8D8997A7-BD14-F5E3-80B6-0AA2CF5B3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694" y="8611"/>
              <a:ext cx="3214" cy="9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5083" tIns="27542" rIns="55083" bIns="27542">
              <a:spAutoFit/>
            </a:bodyPr>
            <a:lstStyle>
              <a:lvl1pPr defTabSz="419100">
                <a:spcBef>
                  <a:spcPts val="32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13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693738" indent="-266700" defTabSz="419100">
                <a:spcBef>
                  <a:spcPts val="65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6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066800" indent="-212725" defTabSz="419100">
                <a:spcBef>
                  <a:spcPts val="575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23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493838" indent="-212725" defTabSz="419100"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17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1920875" indent="-214313" defTabSz="419100">
                <a:spcBef>
                  <a:spcPts val="45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17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378075" indent="-214313" defTabSz="419100" eaLnBrk="0" fontAlgn="base" hangingPunct="0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17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835275" indent="-214313" defTabSz="419100" eaLnBrk="0" fontAlgn="base" hangingPunct="0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17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292475" indent="-214313" defTabSz="419100" eaLnBrk="0" fontAlgn="base" hangingPunct="0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17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749675" indent="-214313" defTabSz="419100" eaLnBrk="0" fontAlgn="base" hangingPunct="0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defRPr sz="170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ja-JP" sz="5800" i="1">
                  <a:solidFill>
                    <a:schemeClr val="bg1"/>
                  </a:solidFill>
                </a:rPr>
                <a:t>Sample</a:t>
              </a:r>
            </a:p>
          </p:txBody>
        </p:sp>
      </p:grpSp>
      <p:pic>
        <p:nvPicPr>
          <p:cNvPr id="3100" name="Picture 47">
            <a:extLst>
              <a:ext uri="{FF2B5EF4-FFF2-40B4-BE49-F238E27FC236}">
                <a16:creationId xmlns:a16="http://schemas.microsoft.com/office/drawing/2014/main" id="{7949FE4C-A961-D4C8-63C3-444FB1880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0666075"/>
            <a:ext cx="7058025" cy="599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969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969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199</Words>
  <Application>Microsoft Office PowerPoint</Application>
  <PresentationFormat>ユーザー設定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Times New Roman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Posters1st</dc:creator>
  <cp:lastModifiedBy>中原 憂子</cp:lastModifiedBy>
  <cp:revision>251</cp:revision>
  <cp:lastPrinted>2012-09-04T03:59:32Z</cp:lastPrinted>
  <dcterms:created xsi:type="dcterms:W3CDTF">2003-12-17T18:44:28Z</dcterms:created>
  <dcterms:modified xsi:type="dcterms:W3CDTF">2022-09-16T02:23:06Z</dcterms:modified>
</cp:coreProperties>
</file>